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7.xml" ContentType="application/vnd.openxmlformats-officedocument.presentationml.notesSlide+xml"/>
  <Override PartName="/ppt/ink/ink18.xml" ContentType="application/inkml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1"/>
  </p:notesMasterIdLst>
  <p:handoutMasterIdLst>
    <p:handoutMasterId r:id="rId32"/>
  </p:handoutMasterIdLst>
  <p:sldIdLst>
    <p:sldId id="975" r:id="rId2"/>
    <p:sldId id="869" r:id="rId3"/>
    <p:sldId id="981" r:id="rId4"/>
    <p:sldId id="1306" r:id="rId5"/>
    <p:sldId id="1093" r:id="rId6"/>
    <p:sldId id="1308" r:id="rId7"/>
    <p:sldId id="1309" r:id="rId8"/>
    <p:sldId id="1310" r:id="rId9"/>
    <p:sldId id="1311" r:id="rId10"/>
    <p:sldId id="1312" r:id="rId11"/>
    <p:sldId id="1313" r:id="rId12"/>
    <p:sldId id="1314" r:id="rId13"/>
    <p:sldId id="1315" r:id="rId14"/>
    <p:sldId id="1316" r:id="rId15"/>
    <p:sldId id="1317" r:id="rId16"/>
    <p:sldId id="1318" r:id="rId17"/>
    <p:sldId id="1319" r:id="rId18"/>
    <p:sldId id="1177" r:id="rId19"/>
    <p:sldId id="1178" r:id="rId20"/>
    <p:sldId id="1179" r:id="rId21"/>
    <p:sldId id="1180" r:id="rId22"/>
    <p:sldId id="1181" r:id="rId23"/>
    <p:sldId id="1182" r:id="rId24"/>
    <p:sldId id="1183" r:id="rId25"/>
    <p:sldId id="1184" r:id="rId26"/>
    <p:sldId id="1307" r:id="rId27"/>
    <p:sldId id="1185" r:id="rId28"/>
    <p:sldId id="1186" r:id="rId29"/>
    <p:sldId id="876" r:id="rId30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584"/>
    <a:srgbClr val="133984"/>
    <a:srgbClr val="12357C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2" autoAdjust="0"/>
    <p:restoredTop sz="97168" autoAdjust="0"/>
  </p:normalViewPr>
  <p:slideViewPr>
    <p:cSldViewPr snapToObjects="1">
      <p:cViewPr varScale="1">
        <p:scale>
          <a:sx n="111" d="100"/>
          <a:sy n="111" d="100"/>
        </p:scale>
        <p:origin x="1524" y="114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Final Score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F6-4217-96A1-62A6B66D4330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F6-4217-96A1-62A6B66D433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F6-4217-96A1-62A6B66D43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F6-4217-96A1-62A6B66D4330}"/>
              </c:ext>
            </c:extLst>
          </c:dPt>
          <c:dLbls>
            <c:dLbl>
              <c:idx val="0"/>
              <c:layout>
                <c:manualLayout>
                  <c:x val="-0.14562958902289128"/>
                  <c:y val="0.113000528135202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F6-4217-96A1-62A6B66D4330}"/>
                </c:ext>
              </c:extLst>
            </c:dLbl>
            <c:dLbl>
              <c:idx val="1"/>
              <c:layout>
                <c:manualLayout>
                  <c:x val="0.13161616665005482"/>
                  <c:y val="-0.21272877856731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F6-4217-96A1-62A6B66D4330}"/>
                </c:ext>
              </c:extLst>
            </c:dLbl>
            <c:dLbl>
              <c:idx val="2"/>
              <c:layout>
                <c:manualLayout>
                  <c:x val="0.11396923485830095"/>
                  <c:y val="0.161293211062031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F6-4217-96A1-62A6B66D43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Final Exam</c:v>
                </c:pt>
                <c:pt idx="1">
                  <c:v>Assignments</c:v>
                </c:pt>
                <c:pt idx="2">
                  <c:v>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F6-4217-96A1-62A6B66D433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5.2482414698162727E-2"/>
          <c:y val="0.92295194415131099"/>
          <c:w val="0.9"/>
          <c:h val="7.7047964278855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2:10:45.7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1900 10027 104 0,'0'0'0'0</inkml:trace>
  <inkml:trace contextRef="#ctx0" brushRef="#br0" timeOffset="1455">1900 10027 4672 0,'-42'-57'2785'0,"41"57"-488"0,-3 0-257 16,-2 0-200-1,4 0-311-15,2 2-553 0,0 23-568 0,0 14-400 16,0 20-8-16,2 13 144 15,9 6 8-15,1 4-48 16,2-7-88-16,-4-11-8 0,1-10 8 16,0-14-8-16,1-12-8 31,-6-11-80-31,1-6-272 0,-1-9-384 31,-1-2-192-15,1-11 168-16,4-23 455 15,1-17 297-15,-3-16-248 16,4-11-8-16,-11 2 88 31,6 6 112-31,-2 13 64 0,-2 18 0 0,0 16 128 0,2 15 16 0,1 8-144 16,6 10 32-16,1 22-32 0,8 17 272 15,-2 7-96-15,4 4-96 16,-1-3-72-16,-2-14-8 0,1-11-8 31,-4-13 0-15,-2-10-72-16,-2-9 80 0,-2 0 120 15,0-20 473-15,1-18 367 0,-3-11-232 16,-2-10-360-16,-1-3-216 0,-6 2-40 15,0 6-104-15,0 9-8 16,0 11-496-16,0 11-600 16,0 12-441-16,0 11-591 0,0 9-1849 15,0 27 1705 1,10 7 511-1,5 8 1025-15,2-2 608 0,4-4 128 16,-3-7 808-16,1-8 545 16,-2-6-1-16,-3-6-128 15,1-7 32-15,-2-4-375 0,3-5-185 31,2-2-88-31,-1 0-88 16,3-6-24-16,1-10-8 0,-7-4 96 0,1 0-208 16,-7-2-144-1,-7 0 24-15,-1 4 41 16,0 1 15-1,-13 6-80-15,-6 5-128 16,-4 6-104-16,-1 0-40 0,-2 28-184 16,1 14-152-16,5 8 151 15,6 2 121-15,7-6 24 16,7-8-48-16,0-10-56 15,10-7-40-15,4-11-160 16,9-7 176-16,-4-3 32 0,4 0 72 31,-2-19-24-31,2-13-208 0,-4-7-560 0,0-5-360 0,2 5 143 16,-9 2 241-16,1 13 488 15,-4 10 312-15,3 8-8 0,-4 6 80 16,3 0 240-16,2 0 96 16,3 4 88-16,0 0-8 0,-1-4 248 15,6 0-39 1,-2-4 199-16,-1-12-304 0,-2-6-40 47,-1 0-144-47,-6-1-152 0,-2 6-32 15,-7 0-16-15,0 6 80 16,0 3 0-16,-12 4-88 0,-4 4 40 15,-3 0-168-15,1 8-64 16,-9 16-104-16,4 10-8 0,0 8 96 16,4 4 64-16,5 0-32 15,5-4 40-15,5-1 0 0,4-7-48 16,0-6 48-16,16-7 0 0,6-6 0 15,6-8 0-15,3-5 8 16,2-2-8 0,1-9 8-16,-1-21-56 0,1-10-168 0,-4-13-440 0,3-7-816 31,-4-2 399-31,-8-22-279 15,-5 16-1184-15,-11 11-321 16</inkml:trace>
  <inkml:trace contextRef="#ctx0" brushRef="#br0" timeOffset="1660">2955 9890 432 0,'0'0'2088'16,"0"0"32"-16,0 0-95 15,0 0-129-15,0 0-55 0,0 0-393 16,0 0-512-16,0 0-440 16,-31 28-368-16,31 28 16 15,7 14 120-15,5 7-31 0,5 1-113 16,0-7-104-16,3-7-8 15,-1-13 0-15,-1-8-8 0,-2-11 0 32,-3-11-64-32,-3-6-409 15,-2-15-607-15,-3 0-1336 16,-2-8-2737-16</inkml:trace>
  <inkml:trace contextRef="#ctx0" brushRef="#br0" timeOffset="1990">3195 10010 2760 0,'0'0'3977'0,"0"0"-1977"0,0 0 81 16,0 0-377-16,0 0-608 16,0 0-631-16,0 0-457 0,0 0 0 0,-38 126-8 15,25-81 0-15,1-7-105 16,3-6-95-16,1-6-8 15,4-10 32 1,0-2 64-16,0-6 16 16,3-4 96-16,-1 0 48 15,2-4 0 1,0 2-32-16,0-2-16 15,0 0-48-15,0 0-40 16,8 0-136-16,10 0 224 0,1 0 8 16,4 0 56-16,1-2 40 15,2-6-104-15,-2 0-128 0,18 0-1128 16,-6 2-1689-1,-2 0-3848-15</inkml:trace>
  <inkml:trace contextRef="#ctx0" brushRef="#br0" timeOffset="2798">3673 10061 4080 0,'0'0'2569'0,"0"0"-489"15,0 0-63-15,0 0-505 16,-61-60-592-16,55 29-688 0,2-3-128 16,4-4-104-16,0 0-56 15,12 4 48-15,9 6-136 16,-2 5 144-16,4 10-144 0,-1 7 32 15,-2 6-56-15,-1 0 96 16,-3 0-88 0,-3 6 80-16,-3 5 16 0,-5 4 64 0,-5 2 96 15,0 4 8 1,0 1-96-16,-12-1-8 15,-4 2-128-15,0-7-160 0,6-4 80 16,2-4 160-16,5-6 32 16,3 1-56-16,0-3-56 15,0 0-184-15,0 0-176 0,0 2-48 0,11 5 376 16,-1 3 112-16,5 6 48 15,-3 6-104-15,0 6 8 0,-4 8-16 16,0 5 104-16,-5 2 0 16,0-2 0-1,-3-5 0-15,0-6 8 31,0-8 112-31,0-6 224 16,0-4 72-16,0-6 208 16,0-4 48-16,0 0-40 0,0 0-144 15,0-2-272-15,0 0-112 0,0 0-96 16,0 0-24-16,0 0-488 31,0 0-1000-31,0-2-2633 0</inkml:trace>
  <inkml:trace contextRef="#ctx0" brushRef="#br0" timeOffset="3082">4105 10270 6649 0,'0'0'4137'16,"0"0"-3521"-16,0 0-136 0,0 0-240 15,0 0-240-15,0 0-2224 16,0 0-5642-1</inkml:trace>
  <inkml:trace contextRef="#ctx0" brushRef="#br0" timeOffset="5036">2079 11379 1880 0,'0'0'4017'0,"0"0"-2593"16,0 0 136-16,0 0 97 0,0 0-481 31,0 0-584-31,0 0-224 15,0 0 8-15,0 0 8 0,13 141-184 16,-13-81-136-16,0 6-64 16,0-3-296-16,0-5-344 0,-4-10-8 15,-1-16 40-15,3-10 112 16,2-12 40-16,-2-8 456 31,-1-2 56-31,2 0 552 0,-3 0 32 16,4-5-120-16,0-12-312 15,0-3-200-15,8-6 120 0,12-6-120 31,2-3-8-31,3-1 0 16,4-1 0-16,-5 1-80 0,2 0-592 16,-4 4-400-16,-5 2-200 0,-1 3-233 15,-5 5-279 1,-5 2 192-1,-2 2 367-15,-4 2 465 0,0 2 712 16,0 1 48-16,0 4 600 16,-4 1 801-1,0 4 167-15,-3 2-8 16,2 2-128-16,2 0-87 0,0 0-169 15,1 0-408 1,-1 20-416-16,1 10-352 0,2 14-16 16,0 8 16-16,0 4 0 0,0 2 0 15,5-5-8-15,3-8-256 16,5-12-528-16,10-17-920 0,-1-10-865 15,-4-6-1560-15</inkml:trace>
  <inkml:trace contextRef="#ctx0" brushRef="#br0" timeOffset="5873">2404 11629 1032 0,'0'0'5377'31,"0"0"-4185"-31,0 0-272 16,0 0 105-16,0 0-17 15,0 108-536-15,11-97-376 0,6-4-96 16,0-7 0-16,-1 0 72 15,1-12 128-15,-6-10-64 0,-1-2 88 16,-9-2 144 0,-1 1-40-1,0 6-96 1,-11 2-96-1,-4 10-136 1,-2 3-472-16,2 2-232 0,4 2-184 16,8 0-144-16,3-3-97 15,0-3-1047-15,0-4 1248 0,9-1 680 0,4-2 248 16,0 5 40-16,-2 5 448 15,-1 3 296-15,1 0 192 16,1 7 248 0,-1 14 1-16,0 7-281 0,-4 0-224 0,-1 1-248 15,1-5-112-15,-4-5-224 0,2-9-136 16,-2-7-56-16,2-3-232 15,0 0-168-15,1-19 456 0,-1-9 80 16,1-6 128-16,2-3-80 31,4 1 152-31,-1 4-32 0,0 11-56 16,1 4-40-16,-3 11-96 15,1 6-48-15,-2 0-8 16,0 6 232-16,4 11 104 0,-1 0-56 16,0 0-135-16,-3-6-145 15,4-5-153-15,-1-4-431 0,2-2 8 16,3-2 160-1,2-13 168-15,-1-6 32 0,6 1 8 16,0 4-112-16,-1 2-56 0,-1 6 16 16,5 2 168-1,-2 2 104-15,2 2 32 16,-2 2 56-16,2-4 16 0,-3 2-16 15,-4-2 8-15,-1-2 0 16,-7 0-8-16,-4-2-8 16,-7 0 8-16,0-2 144 0,-2-2 136 15,-17 1 8 1,-10 2 96-16,4 1-112 15,-5 4-16-15,7 4 64 0,5 0-72 16,5 4-8-16,7 13-240 31,4 12-64-31,2 3-32 0,0 4 64 16,2-2 24-16,9-1 16 15,2-7 48-15,3-9-40 0,4-4-16 16,-4-7-16-16,5-4-112 16,3-2-240-16,-1-2-272 15,14-30-392 1,-11 3-993-16,-2 1-2744 0</inkml:trace>
  <inkml:trace contextRef="#ctx0" brushRef="#br0" timeOffset="7002">3203 11366 1840 0,'0'0'3961'16,"0"0"-2817"-16,0 0 32 0,0 0-296 15,0 0 233-15,0 0-153 16,0 0-456-16,34 110-288 0,-29-90-120 31,2-4-96-31,1-8 0 16,0-2-112-16,0-6-320 0,3 0-232 15,4 0 40-15,-2-14 88 16,0-10-121-16,3-4-399 16,-7-2 160-16,3 2 584 0,-3 8 312 31,-2 8 208-31,-2 10 248 31,-4 2 480-31,6 7-224 0,-4 16 225 0,5 3-89 16,-6-2-472-16,7-4-224 15,3-6-152-15,-4-6-8 16,3-6-304-16,4-2-232 0,-2 0 16 15,-2-16 312-15,3-6-177 16,-6-2-71-16,-1 3 56 16,-2 8 96-16,-4 5 224 0,-1 8 16 15,2 0 72-15,1 4 8 16,-1 10 264-16,3-2-8 0,1 0-208 0,1-4-48 47,2-3-8-47,-1-5-8 15,-1 0 0-15,-1 0 8 16,1 0 8-16,2 0 96 0,-9 0-24 15,2-3-80-15,1 1 8 0,-1-4 168 16,-2-4 160-16,5-3-143 16,-5-4-193-16,0-1-81 46,0 0-127-46,0 2-56 0,0 4-72 16,0 6 232-16,0 1 48 16,0 5-72-16,0 0-512 0,0 0 64 15,0 5 416-15,8 3 160 16,0 0 8-16,-5-3 96 15,2-1-56-15,1-1 104 0,-6-1 128 16,5-2-40-16,2 4 0 0,2 0-32 16,4 4-104-16,3 3 24 0,-1 4-120 15,-2 0 200-15,-2 0-16 16,-3-5-72-16,-4-4-32 15,-4-3 32-15,0-3 297 0,0 0 383 16,0 0 160-16,0 0-560 16,0-3-320-16,0-1-80 15,0 0-128-15,0-2-96 16,0 2-64-16,0-2 0 15,0-2 184-15,0 0 104 16,0-2 0-16,0-1 8 0,0 6 8 16,0 1-16-16,0 2-48 15,0 0-408 1,0 0-585-16,0-4-855 15,6-9 336-15,5 0-1329 16,-3 0 585-16</inkml:trace>
  <inkml:trace contextRef="#ctx0" brushRef="#br0" timeOffset="7737">3819 11023 4761 0,'0'0'1864'0,"0"0"-488"15,0 0 201-15,0 0-449 0,0 0-656 16,0 0-208-16,-5 76 160 0,11-24-144 31,4 8-112-31,-5 8-48 16,0 5-48-16,-4-5-8 0,1-8 48 15,1-10-104-15,0-13-8 16,-3-12 0-1,0-10-200-15,0-10-104 0,0-5 8 0,0-2-48 16,0-20-280-16,0-8-648 0,0-10 343 31,0-5-191-31,0-4 216 16,9 2 144-16,5 8 424 15,-3 7 192-15,9 7 144 16,-6 10 456-16,2 4 104 0,-1 5-104 16,-2 2-96-16,1 4-72 0,-2 0-144 15,-4 0 128-15,-2 8 208 31,-1 7-104-31,-3 0 8 16,-2 6-127-16,0-3-153 0,0 1-32 0,-2 2-72 16,-9-6-120-1,-5 0-153-15,-2-7-95 0,3-2 112 16,-2-6-32-1,0 0-136-15,4 0 152 16,2-2 272-16,5-4 248 16,4 0-56-16,2 4 8 15,0-2-88 1,0 2 136-16,8 0 48 0,10-1 80 15,0 3-7-15,4 0 95 0,1 0-48 16,-2 0-232-16,2 0-80 16,1 0-104-16,11 15-64 15,-7-3-1120-15,-6-2-1713 0</inkml:trace>
  <inkml:trace contextRef="#ctx0" brushRef="#br0" timeOffset="8774">4198 11008 576 0,'0'0'1744'0,"0"0"232"15,0 0-255-15,39-9-185 0,-18 9-152 16,2 0-383 0,-2 0-361-16,1 0-112 0,1 2-256 15,-4 8-104-15,-4 4-16 16,-4 6 80-16,-9 6 200 15,-2 7-32-15,0 1-112 0,-7 0-240 16,-11-2-48 15,1-6-352-31,1-7-144 31,4-6 392-31,4-9-24 32,3-4-216-32,4 0 112 0,1 0-80 15,0-13-128-15,0-2 48 16,9-2 104-16,6 0 288 0,1 2-8 15,0 3 8-15,4 5-64 32,-3 5 8-32,-2 2-32 15,3 0 72-15,-4 9 16 0,1 10 80 16,-10 2-8-16,-2 5 40 15,-3 5 8-15,0 1 248 0,-20 0-8 16,-4 2-24-16,-5-4-168 0,-2-2-40 16,2-8-128-16,5-8 0 15,-7-12-824-15,6 0-881 16,2 0-2311-1</inkml:trace>
  <inkml:trace contextRef="#ctx0" brushRef="#br0" timeOffset="10228">5301 10808 5249 0,'0'0'2424'0,"0"0"-832"0,0 0 153 15,0 0-425-15,0 0-536 16,0 0-224-16,0 0-15 0,0 0 39 16,0 4-64-16,0 21-224 0,-3 14-216 15,-8 14-80 1,-1 7 8-16,1 0-8 0,-2-3-88 15,7-12-128 1,-1-11 40 0,2-10-128-16,5-8-48 0,-4-7 200 0,4-3 152 15,0-5 8-15,0-1 48 0,0 0 0 31,0 0 8-31,0 0 72 16,0 0-40-16,0 0-96 0,0 0-104 16,0 0-184-16,0-5-145 15,16-10 305-15,3-4 128 16,4-6 64 15,1 1-64-31,3 0 0 16,2 4 0-16,-4 2-8 0,-1 6 0 15,-1 2-48-15,-6 4 40 16,1 2 8-16,-7 0 0 15,-1 2 0-15,0 2 8 0,-7-2 0 16,-1 2 0-16,1-2 0 16,-3 0-528-16,0-8-976 0,0 0-1105 15,0 0-3704-15</inkml:trace>
  <inkml:trace contextRef="#ctx0" brushRef="#br0" timeOffset="10489">5401 10916 5529 0,'0'0'2360'16,"0"0"-431"-16,0 0-665 0,0 0-880 16,0 0-256-1,-14 103 128-15,14-61-32 16,0 1-96-16,0-4-40 0,0-3 64 15,5-4 0-15,0-5-56 32,-1-7-40-32,0-4 24 31,0-5-32-31,-4-2-48 0,0-3 0 0,4-2-632 0,-4-4-1528 0,0 0-4698 15</inkml:trace>
  <inkml:trace contextRef="#ctx0" brushRef="#br0" timeOffset="10676">5619 11145 3440 0,'0'0'6042'0,"0"0"-3762"15,0 0-360-15,0 0-327 0,0 0-825 16,0 0-656-16,0 0-112 31,0 4-976-31,0 8-745 0,2 1-1119 0,-2-4-5290 16</inkml:trace>
  <inkml:trace contextRef="#ctx0" brushRef="#br0" timeOffset="11404">5686 10622 2816 0,'0'0'1905'0,"0"0"-833"31,0 0 544-31,0 0-400 0,51 8-175 16,-33 1-393 0,3 2-192-16,-5 1-96 0,0 2-200 0,-4 0-40 15,-6 2 64 1,-3 4 96-1,-3 2-40-15,0 4-32 0,-8 1-64 16,-11-1-88-16,-4-3-56 16,-1-2-80-16,0-3-144 15,6-6-8-15,2-5 144 0,8-3-40 0,5-4 112 16,1 0-40-16,2 0-144 15,0 0-32-15,0 0-152 0,2 0-80 16,12 0 312-16,4-6 152 16,0 1 0-16,1 1 0 15,2 2-16-15,-5 2-32 0,4 0 40 16,-3 0 0-1,-4 8-48-15,-1 3-16 0,-4 2 72 0,-2 2 0 16,-6 2 56-16,0 0 160 16,0 6 264-16,-6 1 48 0,-12 4-96 15,0 0-56-15,-6 2-184 16,1-3-112-16,4-6-16 0,-2-4-56 15,8-8-8 1,2-5-80-16,7-4-568 0,4 0-600 31,0-10-1737-31,0-6-4080 0</inkml:trace>
  <inkml:trace contextRef="#ctx0" brushRef="#br0" timeOffset="12108">6031 10776 4048 0,'-1'0'2801'0,"-4"0"-649"0,0 4-575 16,-2 13-697 0,7 6-496-1,-4 5-104-15,4 4-152 0,0 2-72 16,0-2-48-16,0-2-8 15,4-3 0-15,3-5 0 0,3-4-8 16,1-4-48-16,0-4 8 16,10-8-56-16,7-2-184 0,-4 0-1016 15,3-18 1176 1,-12-2-8-16,-1-5-40 0,-2 2 8 0,-4-3 96 15,-2 0 72-15,-1 1 8 16,-3 3 176-16,-2 5 232 16,0-2 152-16,0 4-8 0,-13-2 40 15,-3 4-24-15,-2 0-104 16,2 3 0-16,-5 1-79 0,3 3-145 15,0 3-64-15,2 3-72 16,5 0-112-16,-1 0-120 0,6 5-192 16,1 8-473-16,-1 13-471 15,1-3-528-15,3-2-3049 0</inkml:trace>
  <inkml:trace contextRef="#ctx0" brushRef="#br0" timeOffset="15437">1952 12491 1168 0,'0'0'1456'31,"0"0"-720"-16,0 0 200-15,0 0 105 0,0 0-225 16,81 4-40-16,-60-4-232 16,8 0 64-16,3-4 64 15,5-10 81-15,5-2-145 16,3-2-216-16,2-1-56 15,2 4-176-15,1-2-32 16,0 4 0-16,3-2 16 0,-3 3-136 31,5 3 8-31,5-2-16 16,-2 1 0-16,5-1 8 15,40-10-8 17,1 1 48-32,1-2 536 0,-5 0-328 15,-36 9-128-15,-2 0-72 16,-6 1 16-16,2 2-64 15,2 0 0 1,-3 2 48-16,2-2-56 0,-2 2 0 0,1-2 8 16,-5 0 48-16,1 1-8 0,21-4-48 15,-2 3 0-15,3-2 8 16,0 2-8-16,-24 4 0 0,1 2-8 15,0-1 16-15,1 3-8 16,-1 0 0-16,3 0 8 16,2 2-8-16,2-2-8 15,6-1 8 1,9-3 8-1,-3-5 120-15,4-1 0 16,0-3 56-16,0-4-56 0,-2-3 24 16,-1-2-80-16,-2 2 48 31,2-2-112-31,-1 0 88 0,-5 3-48 15,-3 2-40-15,1 3 88 0,-2 2-24 16,-5 2-7-16,-5 2-9 16,-4 2-56-16,-2 2-8 0,-1 2-40 31,-4-3 48-16,0 2 8-15,0 1 40 0,-3-2-40 16,3 2 0 15,-8 2-8-31,5-2-8 16,-4 2 0-16,2-3-8 0,5 1 8 15,0 1-64-15,4-1 72 32,4-4-25-32,3-3-31 15,5 0-8-15,4-6 64 0,30-15 0 16,1-6-56-16,-2 0-192 0,-1 0 200 15,-35 16 40-15,-3 0 0 32,-9 6-80-32,-2 2-64 0,-12 4 56 15,-7 4 40-15,-4 2-48 0,-13 2 8 16,-2 2 56-16,-3 0 176 0,0 0 144 15,0 0-32 1,0 0-88 0,0 0-160-16,-3 0-152 15,-13 0-1096-15,-8 4-7162 16</inkml:trace>
  <inkml:trace contextRef="#ctx0" brushRef="#br0" timeOffset="32212">2110 13252 3544 0,'-5'23'2489'0,"2"3"-1681"32,0 8-264-32,-2 4-232 0,3-2 328 15,1-6-8 1,-2-6-215-16,3-9-65 0,0-6-40 0,-2-5 80 15,2-4 256 1,-4073 0-56 0,8146 0-296-16,-4073 0-192 15,0 0-104-15,0-7-888 0,0-10-2145 16,0 0-4344-16</inkml:trace>
  <inkml:trace contextRef="#ctx0" brushRef="#br0" timeOffset="32411">2470 13345 4600 0,'0'0'1769'31,"0"0"-1161"-31,0 0 280 0,0 0-88 16,12 8-800-16,-6-4-360 16,-1-2-2248-16</inkml:trace>
  <inkml:trace contextRef="#ctx0" brushRef="#br0" timeOffset="33194">2780 12949 3672 0,'0'0'2393'0,"0"0"-881"0,0 0 393 15,0 0-33-15,0 0-616 31,0 0-720-31,0 0-432 16,29 111 288-16,-16-49 41 0,5 4-193 16,-3-3-184-16,1-9 0 0,-3-12 16 15,0-10-72-15,-2-10-144 31,-5-7-345-15,1-12-255-16,-2-3-632 0,-4-12-1008 0,-1-13-153 16,0-8-3232-16</inkml:trace>
  <inkml:trace contextRef="#ctx0" brushRef="#br0" timeOffset="33814">2811 12898 208 0,'0'0'4320'0,"0"0"-3143"15,0 0-457-15,0 0 136 0,0 0 8 16,0 0-320-16,63-2 32 0,-40 8-271 16,-1 8-1-16,-4 2-8 31,-5 4-64-31,-3 4 232 0,-9 6 120 15,-1 2-112-15,0 0 56 16,-9-2-264-16,-4-4 40 16,-2-3-208-16,4-10-88 0,1-2 88 31,4-5-48-31,2-4-48 15,1 0-48-15,3-2-136 0,0 0-256 16,0 0-296-16,5 0-8 16,13 0 488-16,1 0 248 15,5 0 8-15,-1 1 0 0,0 1-8 16,-9 4-48-1,1 1 56-15,-7 1 0 16,-3 2 192-16,-5 2 296 0,0 6 152 16,0 4-24-16,-13 2-232 15,-5 0-104-15,2-2-80 16,0-6-88-16,3-4-112 15,1-6-72-15,6-6-568 16,6-8-616-16,0-18-1048 16,0-2-3762-16</inkml:trace>
  <inkml:trace contextRef="#ctx0" brushRef="#br0" timeOffset="34040">3118 12878 4729 0,'0'0'2312'15,"0"0"-904"-15,0 0-15 0,0 0-313 32,0 0-560-32,0 0-520 15,0 0 0-15,21 78 48 0,-10-34 72 16,0 5 8-16,1-4-128 15,-1-2-192-15,-3-11-512 16,18-13-744-16,-7-8-913 0,1-11-2504 0</inkml:trace>
  <inkml:trace contextRef="#ctx0" brushRef="#br0" timeOffset="34624">3449 12962 1032 0,'0'0'2432'16,"0"0"193"-16,0 0-257 15,0 0-831-15,0 0-425 16,0 0-672-16,0 0-248 15,0 0-192 1,-100 134 24-16,93-91-24 16,2-5 0-16,5-4-8 15,0-8 0-15,0-9-32 16,0-6-240-16,12-7-256 0,-6-4-136 15,6 0 80 1,0-15 199-16,0-10 209 0,-1-10-80 0,0-3-272 16,1 0-120-16,-7 6 200 15,-2 8 232-15,-3 9 224 0,0 8 672 31,0 7 952-31,0 0-551 16,0 0-313-16,0 11-568 0,-3 0-192 16,3-1-8-16,0 1-48 15,0-6-176-15,8-1-424 16,9-4-16-16,-4 0-89 0,5-4-39 31,-3-9-240-31,-2-6-192 16,-2 3-161-16,0 0 289 0,-9 7 768 15,1 2 336 1,-3 7 280-16,0 0 1345 0,0 0 39 0,0 10-752 15,-5 4-360-15,-3 6 40 16,3 0-48 0,2 0-215-16,3-1-57 15,0-6-264-15,0 0-8 0,8-3-80 16,7-5 72-1,1-3-56-15,3-2 56 0,-1 0-64 0,6-2-105 16,-1-13-239 0,1-7-496-16,13-16-520 15,-6 3-777-15,-7 3-767 16</inkml:trace>
  <inkml:trace contextRef="#ctx0" brushRef="#br0" timeOffset="34896">3704 12649 536 0,'0'0'2792'0,"0"0"-1319"16,0 0-225-1,0 0 224-15,0 0-160 0,0 0-431 0,0 27-241 31,0 7 112-31,5 13 64 0,5 12-280 16,1 5-152-16,-3 2-232 16,2-4-152-16,-1-8 0 0,-1-14-224 15,4-12-128 1,-6-11-424-16,1-15-712 15,2-4-601 1,-1-21-343-16,-8-1-1929 0</inkml:trace>
  <inkml:trace contextRef="#ctx0" brushRef="#br0" timeOffset="35260">3866 12892 576 0,'0'0'1608'0,"0"0"-248"0,0 0-7 16,0 0-441-16,0 0 128 15,0 0-368-15,38 20 120 0,-36 4-232 16,-2 4-216-16,0 0-336 15,0-2-8-15,-2-4-88 0,-9-4-80 32,0-6-48-32,-4-5 144 15,2-5-16-15,-1-2-168 0,-6 0 0 16,7 0 208-16,-1-4 48 15,4-3 416-15,4 3-64 0,6 2 48 32,0 0-320-32,0 0-80 15,5-2 0-15,14 2 145 16,5 1 87-16,5 1-16 0,0 0-64 15,2 0-48-15,0 0-48 16,-4 1-56-16,1 7-120 0,9 4-609 16,-7-1-1423-1,-7-4-3641-15</inkml:trace>
  <inkml:trace contextRef="#ctx0" brushRef="#br0" timeOffset="36653">4381 12615 1240 0,'0'0'1984'0,"0"0"-471"0,0 0-129 0,0 0-80 16,0 0-168-16,0 0-432 0,0 0 121 16,13 88-257-16,-12-40-128 15,-1 3-232 1,0-4-208-16,0-9 56 15,0-8 64-15,0-11-112 16,0-9-8-16,0-7-80 0,0-3-200 16,0-1-264-16,5-19 8 15,11-8 152-15,4-4-9 16,9-2 25-16,-5 4 192 15,5 9 72-15,-2 10 0 16,-4 5-32-16,-4 6 120 16,-7 0 16-16,-11 12 688 0,-1 10 217 31,0 6-233-31,-11 1-272 15,-10 1-360-15,-5-5-40 0,7-11-168 16,3-8-696-16,1-6-409 0,9-8-399 16,6-33-664-16,0 4-241 15,6 3 394 1</inkml:trace>
  <inkml:trace contextRef="#ctx0" brushRef="#br0" timeOffset="36807">4575 12770 784 0,'0'0'1632'0,"0"0"-120"16,0 0-247-16,0 0-281 0,0 0-384 15,100 104-312-15,-84-96-192 16,-2-7-96-16,2-1 0 31,-4 0-168-31,-4-11 24 0,-5-8 32 16,-3 4 112-16,0-2-8 0,-5 8-152 15,-16 3-96-15,7 4-688 0,-2 0-1201 16</inkml:trace>
  <inkml:trace contextRef="#ctx0" brushRef="#br0" timeOffset="36993">4755 12731 1672 0,'0'0'1760'15,"0"0"-207"-15,0 0-393 0,0 0-504 16,0 0-352-16,0 0-168 16,126 58-136 15,-116-54-80-31,0-4-488 15,-7 0-760-15,-3 0 175 16,0-8-567-16</inkml:trace>
  <inkml:trace contextRef="#ctx0" brushRef="#br0" timeOffset="37167">4755 12731 568 0,'134'-12'1104'0,"-134"12"-96"0,5 0 720 15,13 10-375-15,3 7-473 0,5-2-376 32,3 0-256-32,5-4-144 15,1-3-96-15,-4-5-8 16,-5-3-200-16,-2 0-344 0,-6-7-376 15,-10-21-593 1,-3 3-303 0,-5-3-360-16</inkml:trace>
  <inkml:trace contextRef="#ctx0" brushRef="#br0" timeOffset="37257">5078 12589 1896 0,'0'0'4041'15,"0"0"-1881"-15,0 0-1024 0,0 0-415 16,-92 138-145-16,75-87-432 16,-3 13-144-16,2-14-1473 0,4-10-4680 15</inkml:trace>
  <inkml:trace contextRef="#ctx0" brushRef="#br0" timeOffset="38099">5498 12445 5393 0,'0'0'3096'31,"0"0"-2087"-31,0 0-353 16,0 0 656-16,0 0-472 15,0 0-432-15,141-46-168 0,-109 27-144 16,0 1-96-16,-4 3-136 31,-9 0-528-15,-1 3-544-16,-8 5 48 0,-9 1 103 0,-1 1 569 15,0 3 304-15,-8 0-280 16,-8 2 464-16,0 0 512 0,3 0 136 0,0 0 217 15,3 0-1 1,2 0 40-16,2 11-184 0,1 8-432 16,3 11-280-1,1 6 72-15,1 5-80 16,0-1-88-16,0-4-600 15,8-8-424-15,6-8-585 0,1-12-103 0,9-8-464 16,-1-4-241-16,-4-12 82 16</inkml:trace>
  <inkml:trace contextRef="#ctx0" brushRef="#br0" timeOffset="38392">5886 12414 1072 0,'0'0'1064'0,"0"0"-280"0,0 0 48 31,0 0-264-31,0 0-95 0,0 0-129 16,13-84-40-16,-21 80-248 15,-4 4 120 1,-5 0 176-16,-1 6-96 0,3 14 0 0,-2 5-224 16,5 3 176-16,3 2 96 31,9-2 32-31,0-5-120 0,4 0 16 15,16-3-104-15,2-8-16 16,1-2-16-16,0-8-48 16,-2-2-48-16,1 0-296 0,1-12-472 15,-4-13-336-15,2-5-561 16,-3-2-495-16,-7 0 160 0</inkml:trace>
  <inkml:trace contextRef="#ctx0" brushRef="#br0" timeOffset="38609">5886 12414 1064 0,'132'-88'1480'16,"-148"76"352"-16,2 9 113 15,-3 3 111 1,1 0-679-16,3 5-753 0,4 14-432 0,1 2-192 15,8 2-48-15,0-3-48 16,0-5-224-16,13 0-240 16,8-5-65-1,0-4 281-15,0-3-40 0,3 1-136 16,-5-2-16-16,-4 3 224 15,-2-3 144 1,-5 0 48-16,-2 2 56 0,-6 2 64 16,0 3 784-16,-6 6-192 15,-12 2-592-15,-18 12-496 16,7-7-1352-16,5-5-1377 0</inkml:trace>
  <inkml:trace contextRef="#ctx0" brushRef="#br0" timeOffset="38802">6067 12362 2720 0,'0'0'1872'16,"0"0"-287"-16,0 0-641 47,0 0-392-47,0 0-176 0,0 0-376 0,122-49-96 15,-104 36-560-15,-6-7-792 16,-6 4-777-16,-6 4-775 16</inkml:trace>
  <inkml:trace contextRef="#ctx0" brushRef="#br0" timeOffset="38988">6105 12206 912 0,'0'0'2840'16,"0"0"-671"-1,0 0-745-15,0 0-536 16,0 0-200-16,-8 54-247 0,8-26-41 15,8 2-88 1,4 0 24-16,1-1-216 0,0-5-112 0,3-7-8 16,2-2-184-16,6-13-616 15,-5-2-1041-15,4 0-2960 0</inkml:trace>
  <inkml:trace contextRef="#ctx0" brushRef="#br0" timeOffset="39347">6595 12085 4296 0,'0'0'2249'0,"0"0"-329"0,0 0-247 0,0 0-761 16,0 0-344-16,0 0-424 16,0 0-144-16,-112 128 0 15,112-98-312-15,0-7-416 16,5-7-713-16,29-8-407 31,-3-4-72-31,-2-4-489 0</inkml:trace>
  <inkml:trace contextRef="#ctx0" brushRef="#br0" timeOffset="39734">6680 12186 2760 0,'0'0'2705'0,"0"0"-545"31,0 0-888-31,0 0-567 31,0 0-185-31,0 0-128 32,0 0-248-32,-63 116-144 0,63-98-128 15,5-6 128-15,8-1-80 16,0-6-144-16,2-3-56 0,1-2-272 0,-5 0-281 15,0-11 65-15,1-10-304 16,-4-5-512-16,-5-2-113 16,-3 0 673-16,0 2 1024 0,0 4 104 15,0 6 456-15,-6 6 808 16,1 6 521-16,-2 4 103 0,6 0-479 15,-3 0-537-15,4 8-712 0,0 8-216 16,0 4-48-16,4 0-8 16,7-2 8-16,0-2-312 0,-1-4-280 31,4-3-120-31,6-9-625 15,-4 0-687-15,-1-2-1289 0</inkml:trace>
  <inkml:trace contextRef="#ctx0" brushRef="#br0" timeOffset="40037">6889 12058 1712 0,'0'0'2672'0,"0"0"-103"16,0 0-457-16,0 0-559 16,0 0-785-16,-31 25-608 15,21-4 16-15,9 1-176 0,-4 2 0 16,5-4 0-16,0-4-256 15,0-4-304-15,11-4 72 0,2-1 64 16,3-4 24-16,2-3 232 16,-5 2-57-1,5-2 73 1,-7 0-120-16,-1 0 48 0,-4 2 216 0,-3 0-88 15,-3 2 96-15,0 2 872 16,0 5-71-16,-14 2-633 0,-2 3-168 16,1-2-712-1,-1-2-505 1,2-5-543-16,5-5-2641 15</inkml:trace>
  <inkml:trace contextRef="#ctx0" brushRef="#br0" timeOffset="40438">6999 12140 1768 0,'0'0'1904'15,"0"0"-383"-15,0 0-457 0,0 0-440 16,0 0 288-16,0 0-424 15,84-34-200-15,-70 26-128 16,-4 0-40-16,-2-3-8 0,-5 0-40 16,0-2-72-16,-3 0 0 15,0 1-112 1,0-1 40-16,-3 4 56 0,-3 5 16 0,-6 2 0 15,4 2 72-15,-3 0 152 32,0 8-224-32,-2 10-8 0,3 3 8 15,2 4 257-15,3-3-57 0,-1 2 72 16,6-4-24-16,0-2-120 15,0 0-128-15,0-4 0 16,8-4-8 0,3 0 8-16,4-4 0 15,-1-2 184-15,-1-2-32 0,5-2-56 16,-2 0 8-16,2 0-32 15,1-9-72-15,0-10-272 0,4-13-848 16,-4 4-1425-16,-6 2-3920 0</inkml:trace>
  <inkml:trace contextRef="#ctx0" brushRef="#br0" timeOffset="40834">7317 11925 4544 0,'0'0'2185'0,"0"0"-441"16,0 0-143-16,0 0-417 0,0 0-712 16,0 0-320-16,0 0-152 31,0 0 0-31,-76 113-48 15,76-98-104-15,0-4-136 0,3-1-56 32,10-5 40-32,5 1-152 15,-2-1 136-15,2-3 88 0,-1 0 56 16,-2 0 24-16,1 0 71 0,-3 0 73 31,-2 0-40-31,-3 0 24 0,-6 0 24 0,0 0 32 0,-2 0 409 16,0 1 151-16,0 4-8 15,0 3-200-15,0 5-384 16,-18 14-560-16,0-3-1641 15,-1-2-4928-15</inkml:trace>
  <inkml:trace contextRef="#ctx0" brushRef="#br0" timeOffset="45736">2205 14227 3504 0,'0'0'3025'0,"0"2"-1521"15,-4 2 65-15,-6-2-177 0,-1 0-320 16,1 0-328-16,3-2-264 16,3 0-192-16,-1 0-144 0,5 0-32 15,0 0-64-15,0 0-48 16,0 0 0-16,0 0-88 15,0 0-48-15,0 0-136 0,0 0-32 16,11 0 200-16,5-2 96 0,4-4 8 16,4-2-8-16,-5 3 8 15,1-2-8-15,-3 3 8 16,-4 2-56-16,-3 0 40 0,-5 2 8 15,-2 0-48-15,0 0 40 0,-3 0-88 16,2 13 96-16,-2 8 8 0,0 7 48 16,0 4-48-1,0 4 8-15,-5-1 0 16,-3 1-8-1,-5-4 0-15,2-2 8 0,-2-4 0 16,1-4 0-16,4-6 16 0,2-6-24 31,4-6 8-31,1-2-8 0,1-2-56 31,0 0-16-31,0 0-48 16,0 0-176 0,6 0 0-1,9 0 168-15,-1 0 40 0,4 0 80 16,1-8 0-16,2 0 0 15,-1-4 8-15,-2 2 8 0,1-4 8 16,-3 2-8-16,3-2-8 16,-2 0-64-16,4-2-528 15,-5 5-1489-15,-5 6-3600 0</inkml:trace>
  <inkml:trace contextRef="#ctx0" brushRef="#br0" timeOffset="45936">2696 14432 3872 0,'0'0'2105'0,"0"0"-1529"16,0 0 760 0,0 0 88-16,0 0-575 0,0 0-481 15,0 0-280-15,0 0-88 16,0 0-1152-16,0 0-3001 0</inkml:trace>
  <inkml:trace contextRef="#ctx0" brushRef="#br0" timeOffset="61920">3249 13951 5193 0,'0'0'2632'16,"0"0"-439"-16,0 0 7 15,0 0-472-15,0 5-311 0,-2-3-497 16,2 0-432-16,0 0-312 15,0 0-176-15,0 0-8 0,0 5-96 16,0 1-16-16,3 1-464 16,9 2-376-1,2 1-120-15,-1 1-105 16,-2 0-263-16,2-1-801 0,-5-5-447 15,2 0-1385-15,-8-5 1681 16</inkml:trace>
  <inkml:trace contextRef="#ctx0" brushRef="#br0" timeOffset="62265">3249 13951 1240 0,'77'37'1184'0,"-77"-54"328"15,3-3-391-15,12-3-33 16,6 4-200-16,5-2-344 0,-4 8-128 16,6 0 8-16,-6 7-88 31,1 5-232-16,-7 1 144-15,0 0-40 0,-3 1-23 0,-6 18-57 16,-2 4-24-16,-5 9-32 16,0 7-72-16,-2 1-152 0,-14-4-361 15,-4-4 513-15,1-8 32 16,0-6 144-16,3-8 25 31,6-4-17-31,2-4 224 0,0-2 192 0,8 0-288 16,0 0-312-16,0-14-176 15,1-8 0-15,17-6 104 16,-2-6-224-16,4-4-160 0,1-14-473 15,-4 10-1255 1,-7 5-2377 0</inkml:trace>
  <inkml:trace contextRef="#ctx0" brushRef="#br0" timeOffset="62442">3425 13718 472 0,'0'0'2256'0,"0"0"313"32,0 0-153-32,0 0-960 0,0 0-847 15,0 0-345 1,0 0-24-1,8 144 272-15,8-85-136 16,0 1-64-16,-1-4 48 0,-1-4-152 16,1-8-200-16,-4-4-8 15,5-8-384-15,-9-4-936 0,-1-7-1185 16,-1-16-2856-16</inkml:trace>
  <inkml:trace contextRef="#ctx0" brushRef="#br0" timeOffset="62828">3617 13830 3424 0,'0'0'1208'0,"0"0"-479"0,0 0 943 0,0 0-256 15,0 0-680 1,0 0-359-1,124-104-113-15,-100 82-152 0,-4 2-112 16,2 2-376-16,-9 4-601 16,-1 2-407-16,-3 4-216 15,-9 1-329-15,0 5 753 0,0 2 368 16,0 0 504-1,-11 0 304-15,-5 0 440 16,3-3 80-16,0 1 280 0,2-2 256 16,1 2 113-16,8 0 343 15,-2 2-240-15,4 0-472 16,0 4-800-1,0 14 56-15,9 3 24 16,4 8-64-16,3-3 96 0,-1 0-112 16,1-4-304-16,3-8-912 15,-4-6-728-15,-4-8-1217 0</inkml:trace>
  <inkml:trace contextRef="#ctx0" brushRef="#br0" timeOffset="62976">3861 13608 672 0,'0'0'1848'16,"0"0"-456"-16,0 0-215 15,0 0-353-15,0 0-256 0,0 0-120 16,32 54-400-16,-22-32-48 16,-7 15-888-1,-3-10-665-15,0-1-271 0</inkml:trace>
  <inkml:trace contextRef="#ctx0" brushRef="#br0" timeOffset="63378">3807 13858 1528 0,'0'0'1656'0,"0"0"-127"0,0 0-177 0,0 0-328 0,0 0-424 15,0 123-472-15,7-101-32 16,3-4-48-16,-4-8-48 16,-1-8-304-16,-2-2-520 0,-1-2 328 31,1-22 496-31,3-8 16 0,6-6 96 15,-1-3 72 1,2 5-168-16,-2 8 72 0,1 8 56 16,-3 6 208-16,-2 8-144 0,-2 4 104 31,-5 2 0-31,1 0-40 15,-1 12-144-15,0 12 168 0,0 10-48 16,0 6-248 0,-8 5-792-16,-8 0 80 0,1-4 248 15,-1-9 152-15,5-6 312 0,5-12 296 31,1-8 184-31,1-4 120 16,4-2-232-16,0 0-368 0,0-12-32 0,0-10 16 16,12-10-64-16,-1-6-864 15,0-16-344-15,-1 8-937 16,-4 5 89-16</inkml:trace>
  <inkml:trace contextRef="#ctx0" brushRef="#br0" timeOffset="63667">3807 13858 384 0,'89'-105'1776'0,"-89"105"-336"15,0 0 281-15,0 5-481 16,0 17-344-1,0 6 0-15,0 9-112 0,0 5-367 0,0 3-337 32,0 2-80-32,0-7-112 15,-1-8-793-15,-3-10-527 0,1-14 704 16,0-8-200-16,3 0-65 15,0-14 497-15,0 0 496 16,0 0 416-16,0 6 393 0,11 3-9 31,4 1 384-31,-1 4-120 0,7-1-136 16,-1 1-351-16,1 0-377 15,-2 0-80-15,0 0-120 16,4 0-400-16,-4 0-1025 0,-4 0-1887 0</inkml:trace>
  <inkml:trace contextRef="#ctx0" brushRef="#br0" timeOffset="64217">4172 13487 3488 0,'0'0'2433'0,"0"0"-1369"16,0 0-208-16,0 0 392 0,0 0-327 16,44 6-481-16,-36 13 24 0,-1 2-280 15,-3 9-136-15,-4 2 160 0,0-2-208 31,0-3-120-31,0-9-536 16,0-10 96-16,0-8-145 16,0 0-351-16,0-12 528 0,5-10 376 15,10-2-80-15,4 4 24 16,1 2 136-1,-1 8 72-15,2 8 232 16,-2 2 272 0,-3 0 80-16,1 14 96 0,-8 10-63 0,-1 4 111 15,-6 6-152-15,-2 4-176 16,0 0-312-16,0 1 192 0,-5-3-280 15,-8-4-616-15,2-8-440 32,-2-9-185-32,-3-9-559 15,-4-6-929-15,1-2-47 0,-7-17 1736 16,7-3 680-16,3-5 360 15,4 5 672-15,6 6 744 0,6 4-136 16,0 6 305-16,13 4-201 16,11 2 224-1,10 0-183-15,6 18-201 16,2 4-464-16,0 6-392 15,2 2-96-15,-5 0-136 0,1-4-136 16,5 8-368-16,-8-7-1040 16,-14-5-2897-16</inkml:trace>
  <inkml:trace contextRef="#ctx0" brushRef="#br0" timeOffset="65388">2509 15073 1280 0,'0'0'1016'16,"0"0"-264"-16,0 0 392 0,0 0 337 15,0 0-465-15,0 0-176 0,-31 0-216 16,31 0-216 0,0 0-144-16,0 0-152 0,10 0-104 0,9 0 176 15,1 0 201-15,2 0-297 16,-1 0 80-16,0 9-64 15,-4 1-104 1,-8 3 0-16,-1 4 96 31,-4 1-16-31,-4 2 176 0,0-2-24 16,-4-1-72-16,-10-2-32 15,-1-5 48-15,-1-2-88 16,-2-2-72-16,2-2-16 0,5-2 48 16,4 0 0-16,6-2-48 15,1 2-208-15,0 0-384 0,0 0-8 16,11 2 320-1,2 2 224-15,0 0 8 0,-2 0 48 16,-4 0 0-16,-2 0 64 0,-5 5 344 16,0-2 160-1,0 7 48-15,0 4-208 16,-5 6-48-16,-8 1-144 15,-10 1-216 1,4 0-48-16,-5-3-336 16,-10 3-1216-16,6-5-1209 0,7-7-3104 15</inkml:trace>
  <inkml:trace contextRef="#ctx0" brushRef="#br0" timeOffset="65610">2895 15430 2800 0,'0'0'2705'31,"0"0"-2057"-31,0 0 104 0,0 0 272 15,0 0-424-15,0 0-352 16,0 0-248-16,0 0-152 0,21 31-1816 16,-21-20-3705-16</inkml:trace>
  <inkml:trace contextRef="#ctx0" brushRef="#br0" timeOffset="67472">3494 14826 3608 0,'0'0'2745'0,"0"0"-1185"16,0 0 25-16,0 0 55 15,-3 0-688-15,3 11-744 0,3 9-200 16,8 10 200-16,4 10 24 0,1 4-80 16,0 3-64-16,-3-2-88 15,-5-5 0-15,-1-3 0 16,-2-7-64-16,-1-8-392 15,-4-8 96 1,0-6 88-16,0-6 272 0,0-2-104 16,-11 0-128-16,0 0-56 15,-2-10 184-15,2-4 24 0,4-2-16 16,2-2-40-16,5 2 32 0,0 0 88 31,0 0-120-31,10 1 88 16,5 0-48-16,7-4 48 0,1 1 48 15,-1-3 0 1,3 0 0-16,0-1-224 0,-5 4-609 0,-4-2-327 15,-5 3-168-15,-3-2 24 16,-4 3-289-16,-4 0 849 0,0 4 744 31,0 0 88-31,-4 2 752 16,-4-1 201-16,5 4-313 15,-2 1 272 1,0 0 472-16,4 4-423 0,1 2-233 0,0 0 144 31,0 0-240-31,0 6-464 0,0 24-256 16,1 14 0-16,12 14 72 15,3 4-72-15,1-2 0 16,0-9-24-16,3-15-376 16,2-16-336-16,-2-12-304 15,-3-8-361-15,0 0 457 16,-3-17 184-16,-9-4-256 0,-2-5-609 15,-3 0 201-15,0 5 800 16,0 8 552-16,-3 9 72 16,0 4 728-16,1 7 792 0,2 18-591 15,0-1-17-15,8-1-368 16,8-2 40-16,4-8-456 15,-3-6-120-15,0-7 8 16,-3 0 192-16,-3 0 208 16,-6-16 56-16,-3 0-24 15,-2-2-87-15,0-1-1 0,-7 6-72 31,-15 3-224-31,2 6-64 0,-9 4-488 16,5 4-1089-16,8 8-2608 0</inkml:trace>
  <inkml:trace contextRef="#ctx0" brushRef="#br0" timeOffset="68441">3924 15037 576 0,'0'0'2088'15,"0"0"-768"-15,0 0 345 16,0 0-593-16,0 0 40 0,0 0-424 15,0 0-48-15,0 0-95 16,98 58-153-16,-91-45-208 0,1-5-40 16,-8-4-56-1,0-4-88-15,0 0-160 16,0 0-104-16,0-17-24 15,0-10 168-15,0-8-8 0,0-3 24 16,0 2 96 0,0 4-56-16,0 8 64 31,0 10 232-31,5 9 56 0,1 5-168 0,5 0 88 0,-1 15 128 31,0 9 136-31,1 5-136 16,-1-1 24-16,-1-5-192 0,3-5-168 15,-7-8-48-15,4-6-440 16,-2-4-208-16,-2 0 208 15,1-10 72-15,-1-12 168 0,1-5-305 16,1-6-127-16,-1 4 112 0,1 2 256 31,2 7 168-31,-2 8 88 16,3 6-56-16,-1 6 112 15,1 0 8-15,3 0 224 0,1 0 136 16,-1 4-192-16,3-2-48 16,-3 0-72-16,2-2 48 0,1 0-96 15,-3 0 120-15,3-10-120 31,-5 0 64-31,-2 0 0 16,2 0-64-16,-5 2-8 0,-1 2 16 0,0 0 40 16,1 2-48-1,-6-1 0-15,0 1 0 0,0 3 40 0,0-5-48 16,0 2 0-1,0-2 0 1,0 2 0-16,-8-3-24 16,0 3 8-16,0 1-168 0,-3-1 56 0,1 2 80 15,4 0-88 1,-1 2 64-16,4 0-112 0,0 0-24 0,1 0 88 31,-1 0 120-31,0 0 80 16,0 0 208-16,1 0-48 0,-3 0-112 15,0 0 208-15,4 4-128 16,-3 3-80-16,1 2-112 0,0-1 72 15,1 2-72 1,2-5-16 0,0 4-48-16,0-3 48 15,0 0 0-15,0-2 16 0,0-2-8 31,0 0 40-31,0 0-24 16,0 0-16-16,0-1 0 16,0 6 112-16,5 3-112 0,3 0 136 15,4 4 17-15,-1 0-25 16,2-3-88-16,-2-2-48 0,4-3-8 31,-6-4 0-31,3 0-96 0,-1-2 104 16,5 0 0-16,-5 0-80 15,14-19-289-15,-6-2-775 0,2-1-1344 16</inkml:trace>
  <inkml:trace contextRef="#ctx0" brushRef="#br0" timeOffset="71358">4539 14723 1136 0,'0'0'2880'0,"0"0"-1319"0,0 0-345 16,0 0-72-16,0 0-392 0,0 5-464 15,0 14-200 1,15 3 120-16,1 5 169 31,1 2-89-31,1-3-112 16,-2-2 16-16,-3-5 56 15,-1-4-80-15,-4-7-48 0,0-1-112 16,-5-5-8-16,3-2-48 0,-2 0 32 15,4 0-112-15,-3-17 128 16,4-5 80-16,-2-6-72 16,-1-5 0-16,1 1 40 0,1 2-48 15,-3 5 0 1,3 7-8-16,-5 8-8 0,0 6-96 0,-1 4 104 15,3 0-120-15,3 6 128 32,1 11 24-32,4 6 360 15,-1-1-184-15,0-3-96 0,0-2-104 16,-1-7 0-16,0-5-64 15,1-5-136-15,-4 0-88 0,3 0 64 16,0-17 144 0,-6-3 72-16,3-3-96 15,-1 2-112-15,-4 6 96 16,-1 8 56-16,4 7-64 0,-4 0 128 15,1 5 32-15,3 14 96 16,-1-2 184-16,2 2-24 0,1-6-96 16,-2-4-192-1,1-5-48-15,1-4-8 16,1 0 56-16,0-6 104 15,2-12-40-15,-5-5 112 16,1 0-80-16,-2-1-88 0,-1 3 88 16,-4 6 8-1,0 4 8-15,-4 5-96 16,-9 4-16-16,-3 2-736 15,4 6-1025-15,4 7-2624 0</inkml:trace>
  <inkml:trace contextRef="#ctx0" brushRef="#br0" timeOffset="71667">5069 14600 856 0,'0'0'1928'0,"0"0"-128"31,0 0-679-31,0 0 239 0,0 0-656 15,0 0-8 1,0 0-328-16,100 89 8 0,-78-52-159 0,-5 1-41 16,-3-6 24-16,-7-5-64 0,-3-11 24 15,1-8-56-15,-3-6-104 16,-2-2 104-16,0 0 296 0,0-2 360 15,0-19-128 1,0-11-400 0,0-9-224-16,0-5 72 0,0-1-80 15,0 8-8-15,6 7-432 0,4 9-424 16,-5 12-360-16,3 11-609 15,-2 0-871-15,-1 0-1449 0</inkml:trace>
  <inkml:trace contextRef="#ctx0" brushRef="#br0" timeOffset="72352">5275 14290 3304 0,'0'0'2169'15,"0"0"-1257"-15,0 0 24 0,0 0-136 16,0 0 32-16,34 73-343 0,-21-30-145 16,2 3 248-16,-2 6-152 31,-2 2-88-31,-1-2-184 0,-2-3-152 15,-3-6 64-15,-2-6-32 16,0-10-48-16,-1-8-16 0,-2-10-40 16,0-7-176-16,0-2-80 0,0-5 24 15,0-22-16-15,0-9-240 16,0-9 79-1,0-6-159-15,5 2 256 16,7 2 304-16,0 7 64 16,1 10 64-16,1 8 168 0,1 10 104 15,-4 4-104 1,-1 8-128-16,-1 0-56 0,0 0 161 0,-3 8-41 31,2 8 160-31,-8 4-88 16,0 3-120-16,0 0-120 0,0-1-128 15,-8-3-176-15,-5-4 64 16,-3-2-457-16,0-7 185 15,1-3 168-15,1-3 80 0,1 0 264 32,5 0 88-32,4 0 40 15,0 0 16-15,4 0 16 0,0-1-152 16,0-3 0-16,0 2 40 15,16 0 88-15,-3-1 64 16,9 3 56 0,4 0-64-16,0 0-64 0,1 0-31 15,-1 9-97-15,3-2-489 16,-6 1-471-16,-5-2-2345 0</inkml:trace>
  <inkml:trace contextRef="#ctx0" brushRef="#br0" timeOffset="78137">6422 13721 728 0,'0'0'2368'16,"0"0"-976"-16,0 0-207 0,0 1 303 15,0-1-400-15,0 0-384 16,0 0-151-16,0 0-17 0,0 0-176 0,3 0-184 15,2-6 64 1,6-10 48-16,2-8 64 0,2-4-168 16,3-4-104-16,-2-2-80 0,-5 4-120 31,0 1-160-31,-1 5 48 15,-3 9 24-15,-4 4 88 0,-3 7 120 16,0 2 104 0,0 2-40-16,0 0 176 0,0 0 16 0,0 0-80 15,0 0-72-15,0 0-48 31,0 2-56-31,0 5 0 0,0 1-72 16,0-1 72-16,0 8-72 16,0 0 64-16,0 6-48 15,0 5-16-15,6 4 72 0,2 2-8 16,4 2 8-16,-3-4 0 31,-1-2 8-31,-1-6 0 0,-2-4-8 16,1-4 8-16,-6-5-8 0,2-2 8 15,-2-1 0-15,0 0 0 16,0 2 16-1,0 2-24-15,0 2-88 0,0-1-176 16,-7-1 32 0,1-3 0-16,-1 1 80 15,-1-1-48 1,-1-3 200-16,-1 0-336 0,2-2 200 15,0-1 72 1,0-1 56-16,4 0 0 0,0 0 8 0,0 0 48 31,4 0 56-31,0 0-32 16,0 0-64-16,0 0-8 15,0 0 0-15,0 0 0 0,0-1-8 16,0-5 8-16,0 0-8 0,0-3-8 16,4-1 8-16,4 1-40 15,3 0 40-15,2 1-48 16,1 0 48-16,4 3 0 0,0-2 0 15,1 1-56-15,2 2 64 16,-1 0 16-16,-1 2-8 0,4 2 8 16,-9 0 112-16,-1 0 24 31,-2 0-8-31,-4 0-16 15,-2 0-112-15,-4 0 72 0,-1 0 32 16,0 0 8-16,0 0-128 16,-1 0-816-16,-11 0-6242 0</inkml:trace>
  <inkml:trace contextRef="#ctx0" brushRef="#br0" timeOffset="79543">6619 13698 4440 0,'0'0'2001'0,"0"0"-1193"0,0 0 368 16,0 0-95-16,0 0-513 31,0 0-256-31,0 0 80 15,0 0-8-15,-2 0 80 16,-7 0 104-16,1 0-448 0,-4-8-120 16,1-4-184-16,1-4-64 15,1-4-8-15,4 1-104 0,3 4 120 16,2 5 88-1,0 5 56-15,0 5-136 16,0 0-256-16,0 11 488 0,0 8 48 16,0 6 208-16,0-1-152 15,0-2 104-15,0-4 96 16,-3-8-104-16,-3-4 32 15,1-6 88-15,-2 0-216 16,2 0-104-16,-3-12-320 16,2-4-208-16,3-4-120 0,3 4 104 15,0 2 304 1,0 6 120-1,0 6-113-15,0 2-167 16,0 0-320-16,0 15 128 0,0 4-720 16,0-3-3729-16</inkml:trace>
  <inkml:trace contextRef="#ctx0" brushRef="#br0" timeOffset="80141">7050 13361 3928 0,'0'0'1865'0,"0"0"-969"0,0 0 304 15,0 0-192-15,42-2-119 0,-27 2-353 16,-4 0-8-16,0 2-208 16,1 8-56-16,-4 5 48 15,-5 0 152 1,-3 7 88-16,0 7-184 15,-11 1-144-15,-9 4-224 16,-4-4-280-16,-2-4 24 0,5-9 152 16,5-6-48-16,5-7-24 15,6-2 40-15,3-2 48 0,2 0-200 31,0 0-376-31,12-2 368 16,5-7 248-16,6 1 40 0,-2-1 0 16,0 1 0-16,-2-1 8 15,-2 5 0-15,-3 2 0 31,-4 2-80-31,-4 0 16 0,-1 0 64 16,0 4 160-16,-3 11 232 16,-2 0 192-16,0 4-40 0,0 0 24 15,-13 2-168 1,-5-5-400-16,-10-2-120 15,-1-6-1400-15,5-4-2521 16</inkml:trace>
  <inkml:trace contextRef="#ctx0" brushRef="#br0" timeOffset="81522">6626 13892 4825 0,'0'0'2920'0,"0"0"-1472"15,0 0-119-15,0 0 191 16,0 0-480-16,0 0-496 31,0 0-416-31,0 0-128 0,-13-54-240 16,13 54-16-16,6 7 216 15,1-1 40-15,-3-1 72 0,-4-1-16 16,0-2 72-16,0-2 104 16,-1 0-56-16,-11 0-176 15,-7-15-184-15,3-10-200 0,1-3-88 16,4-6 80-1,6 4 88-15,5 2 232 16,0 12-64-16,0 6-40 0,7 10-104 16,6 0-64-16,-4 18 344 15,-1 12 32 1,-6 2 152-16,-2 0 16 0,0-5 136 15,-3-8 48-15,-9-8 24 16,4-11 208-16,-3 0-288 16,0-5-328-16,-1-16-144 0,4-8-272 15,5-5-88-15,3-1 160 31,0 1 144-15,3 7 96-16,9 9 0 0,-1 10 8 0,0 6-136 16,-1 2 24-16,-7 6 208 0,0 13 104 15,-3 6 224-15,0 1-48 16,-11-6 56-16,-7-6 48 15,2-6-152-15,0-8 80 0,2 0-120 32,1-14-192-32,3-12-408 15,8-4-48-15,2-2 0 31,0 2 64-31,4 3 88 0,13 8 144 16,1 6-8-16,1 9 40 16,-1 4-208-16,-2 2 296 0,-6 21 40 0,-3 5 264 15,-7 0-32-15,0 0 112 16,0-6 168-16,-9-6-8 15,-2-8-48-15,0-8-136 0,3 0-32 16,0-4-288 0,4-18-384-1,1-9 16-15,3-6-88 0,0-3-112 16,12-5 56-1,7 5 184-15,2 4 152 0,-3 12 112 0,-1 11-40 16,0 13-112-16,-3 0 216 0,-7 23 312 16,1 18 72-16,-7 4 24 15,-1 8-144 1,0-6-72-16,-9-6-104 15,-9-9 136 1,-2-11-48-16,3-14 160 0,-3-7-136 0,1-4-200 16,3-18-216-16,4-8-48 15,4-4-48-15,8-4-72 0,0 3 136 31,10 3 136-31,11 7 8 16,-2 8 56-16,4 10-104 16,-4 7-56-1,-7 0-112-15,-1 24 320 0,-3 10 208 0,-5 4-16 16,-3 0-72-16,0-4 8 0,0-6-24 31,-3-8-32-31,0-10 40 16,-5-6 32-16,1-4-144 0,1 0-88 15,1-2-176-15,3-10-104 16,2-2 144-16,0-2-8 0,0 3 48 15,0 4-72-15,9 5 40 16,5 4 24 0,-6 0 8-16,3 0 95 15,-6 11 89-15,-3 8 161 16,-2-1-9-16,0-2 152 0,0 0 144 15,-11-4-48-15,-2-4-64 0,0-4-152 16,1-4 72 0,1 0-16-16,6 0-240 15,4-4-144-15,1-10-264 16,0-2-56-16,0 2 56 15,11 0 72-15,0 4 104 0,-3 6 40 16,-3 4-56 0,0 0 79-16,-5 0 89 15,0 12 64-15,0 4-96 16,0 0-5065-16</inkml:trace>
  <inkml:trace contextRef="#ctx0" brushRef="#br0" timeOffset="82639">7228 13840 1120 0,'0'0'3280'16,"0"0"-1431"-16,0 0-329 0,0 0-208 16,0 0-407-1,-10 15-329-15,4-6-112 0,4 4-48 31,-4-2-32-31,1 3-8 0,0 3-32 16,2 1 80-16,-2 3-120 16,0 4 8-16,0 3-16 0,4 2-79 15,-3 0-113-15,4 2-96 31,0-4-8-31,0 0 0 16,5-6-8-16,5-2-64 0,-2-3 72 16,2-8-48-16,1 1-25 0,-3-4-31 15,3-3-120-15,-4-1-16 0,4-2-56 16,-4 0-16-16,-1-2-40 15,4-13 168 1,-2-2-24 0,-3-2 32-16,1-1 24 0,-6 1 80 15,0 2 72-15,0 1 8 16,0 2 0-16,-3 4 96 0,-8 0-56 0,-1 4 120 15,1 4-88 1,0 2-80 0,-1 0 72-16,1 0-72 15,3 0-160-15,-2 0-56 0,2 2-256 31,-3 6-504-31,1-2-1249 16,-1 0-4384-16</inkml:trace>
  <inkml:trace contextRef="#ctx0" brushRef="#br0" timeOffset="91281">7081 13810 672 0,'0'0'808'16,"0"0"392"-16,0 0-184 15,0 0 321-15,-5-2-217 0,5 2-312 16,-5 0-88-1,5 0 40-15,0 0 64 16,0 0-103-16,0 0-129 0,-1 0-192 16,1 0-168-16,0 0-104 15,0 0-128-15,0 0 0 16,0 0-56-16,0 0-8 0,0 0-48 31,6-6 112-31,10 0 176 0,2-3-48 16,5-2-32-16,4-1-88 15,1-4-8-15,25-10-72 16,-11 4-1064-16,-8 4-2129 0</inkml:trace>
  <inkml:trace contextRef="#ctx0" brushRef="#br0" timeOffset="92334">7215 14395 672 0,'0'0'2656'0,"0"0"-791"16,0 0-545-1,0 0-120-15,0 0-80 16,0 0-295-16,0 0-209 0,-3-2-120 16,3 0-144-1,0-3 200 1,14-7 136-16,6-3-200 0,4-2-264 0,8-9-224 15,17-14-120 1,-7 1-1136-16,-7 11-4201 16</inkml:trace>
  <inkml:trace contextRef="#ctx0" brushRef="#br0" timeOffset="126510">7591 13497 3288 0,'0'0'3257'0,"0"0"-1961"31,0 0-728-31,0 0 841 0,0 0 31 16,0 0-728-16,0 0-424 15,0 0-80-15,0 0-104 0,0 0-16 16,0 0-8-16,0 0-80 15,0 0 88-15,0 0-24 16,0 11 128 0,0 6-24-16,0 4-160 0,0 3 88 15,0 1-8-15,-3 0-88 31,1-3 0-31,1-2 8 0,-2-4-8 0,1-2 0 0,2-4 0 16,0-2 0 0,0 0 56-16,0-2-48 15,0-2-8-15,0 2 0 16,0 0-16-16,0 0-64 31,0-2-72-31,0-4 24 0,0 0-24 0,0 0-8 0,0 0-152 0,0 0-32 31,0 0-16-31,0 0 24 0,0 0 176 16,6 0 40-16,4-4 120 15,3-4 56-15,0-2-56 0,3-2 8 16,3 0 8 0,-2 0-16-16,0 0 0 0,3 0-8 31,-4 1-48-31,0 4 48 0,-5 1 0 15,-1 4-16-15,-2 0-88 16,-5 0 64-16,1 2 48 0,-3 0 0 16,-1 0-8-16,0 0-104 31,0-2-480-31,0-2-545 0,0-3-703 15,0 3-1393-15</inkml:trace>
  <inkml:trace contextRef="#ctx0" brushRef="#br0" timeOffset="126796">7722 13533 144 0,'0'0'2752'31,"0"0"-1408"-31,0 0-607 16,0 0 151-16,0 0 104 0,0 0 96 15,-14 54-440-15,10-35-160 16,3 0-119-16,-3 4 47 15,4-3-288-15,-3-2-48 0,0-4-80 32,3 0-280-32,-2-2-665 0,2-4-831 15,0-2-2593-15</inkml:trace>
  <inkml:trace contextRef="#ctx0" brushRef="#br0" timeOffset="127818">7840 13830 1304 0,'0'0'3016'16,"0"0"-1735"-16,0 0-265 15,0 0 200-15,0 0-216 16,0 0-183-16,-18 58-473 16,7-50-40-16,3-4 272 15,-10 0-224-15,-3-4-144 0,-2 0-32 16,-4 0-176-16,-2 0 0 15,-2-6-168-15,-1-5 64 16,6-1 96 0,0-3-96-16,5 0-32 15,7-6-64-15,-4-3 192 0,5-2-48 16,2-2-8-16,-4-4 56 15,1-4-48-15,2 2 40 16,4 0 8-16,3 2-112 0,1 4 120 31,4 1-104-31,0 5 0 16,0 1 32-16,4 0 64 0,8 3-120 15,7 0 120-15,4 4-96 16,-1 0 16-16,7 5 8 16,4 0 0-16,-1 7-72 0,4 2 152 15,-1 0-64-15,4 9-40 16,0 8 104-1,-2 3 8-15,0 3 120 16,-2 0-128-16,-4 1 0 0,-3 3 64 16,-3-1-8-16,1 2-56 15,-8 2 48-15,-3 0 88 0,-4 0 24 16,-5 2-8-1,-1-2-24 1,-5-1-32-16,0-4 56 0,0-1-48 16,-8-2-96-16,-6-4-8 0,-9 0-336 15,7-6-592-15,-4-3-1337 16</inkml:trace>
  <inkml:trace contextRef="#ctx0" brushRef="#br0" timeOffset="135187">5837 14694 3848 0,'0'0'1993'16,"0"0"-873"-1,0 0 280 1,0 0-79-16,0 0-577 0,0 0-504 16,5 0-112-16,10 0 208 0,1 0 40 15,7 0-120-15,2 0 40 16,-4 0-128-16,0 0-56 0,-6 4-64 31,-2 9 152-15,-2 4 184-1,-6 4-56-15,-3 3 112 0,-2 4-39 16,0 2-113-16,-12-2-96 15,-5 0-88-15,-8-2-16 16,-4-4 64-16,3-3-64 0,-1-6 0 16,4-3-16-16,10-3-56 15,2-5 288-15,11 0-72 0,-5-2-232 16,5 0-136-16,0 0-216 15,5 0-216-15,13-9 464 0,3-3 104 16,-2 1 8-16,7-2 40 0,-3 1-48 16,-2 3-8-1,1-2 8 1,-1 3-16-16,2 0-96 15,-2 2-593-15,8 0-671 0,-8 2-1160 16,0 2-3122-16</inkml:trace>
  <inkml:trace contextRef="#ctx0" brushRef="#br0" timeOffset="135370">6228 14887 5449 0,'0'0'1600'15,"0"0"-1080"-15,0 0 584 31,0 0-15-31,0 0-689 16,0 0-400-16,-11 114-400 0,3-89-2209 16</inkml:trace>
  <inkml:trace contextRef="#ctx0" brushRef="#br0" timeOffset="136082">6328 14508 4456 0,'0'0'1337'16,"0"0"-1121"-16,0 0 448 0,0 0 128 16,0 0-248-16,0 0 40 31,47 32-8-31,-40-17-55 15,-4 0 223-15,-3 4-192 0,0 2 112 16,0 5-248-16,-5 0-40 16,-11-1-272-16,-2-3-40 0,0-5-64 15,2-4-120-15,5-7 8 31,3-4-16-31,5-2-144 0,1 0 96 16,2 0-160-16,0 0-104 0,0-8 208 16,11-3 168-16,5 0 56 15,1 1 8-15,0 1-24 0,4 3-56 16,-1 3 24-1,1 3 56 1,-7 0 56-16,2 0 0 16,-3 0 168-16,-3 0 56 0,-2 7 120 0,-8 4-64 15,0 1 192-15,0 1 96 16,0 4-24-16,0 0-95 0,-18 2-249 31,-1-3-256-31,-2-4-192 16,0-2-633-1,-3-10-887-15,3 0-584 0,5 0-4338 0</inkml:trace>
  <inkml:trace contextRef="#ctx0" brushRef="#br0" timeOffset="137957">6671 14799 4480 0,'0'0'2705'0,"0"0"-801"16,0 0 113-1,0 0-409-15,0 0-528 0,0 0-495 0,0 0-185 31,-16 20-304-31,9 0-96 16,-1 4 48-16,2 5-40 0,-6-2 96 16,1 1-40-16,0 0 0 15,-5-2 56-15,-1 0 48 16,-4 1-8-1,0-1-80-15,-4-1 16 16,-3-1 80-16,-3 1 152 16,1-3-168-16,-1-1-96 0,-3-2 72 15,-1 1-88-15,-3 0-32 16,1-2-16-16,2-2 64 15,-7 0-64-15,1-2 0 16,-4 0-8-16,2-4-80 16,-3 1-48-16,3-5 40 15,2-3 0-15,9-1 48 0,1-2 0 16,6 0 40-16,-1 0-96 15,6 0 16-15,3 0-48 16,-4 0-8-16,1-5-16 16,-2-3 40-16,2-5-32 15,-1 2 48-15,3-2-96 16,4 1 96-16,3-2-16 0,6 2-64 15,-2-4 32-15,6-4 40 16,-3-2 48-16,4-6 56 16,0-1-48-1,0 1 56 1,0-2 16-16,0 3-8 0,0-1 0 0,0 2 72 31,0 1-80-31,0 1 16 16,0 0-16-16,4 0 0 15,4-4-72-15,3 0 72 0,2-2 0 16,2-2 16-16,-1 2-16 15,2-2-40-15,0 2 40 0,-3 0 8 16,3 0 8-16,-3 1 40 31,0 5-48-31,-1 3 56 16,-1 2-24-16,2 3-40 0,0 0-72 15,1 2 72 1,1 0-8-16,1 1 8 16,2-2-8-16,1 3 0 0,-3 0 0 15,7 0 0-15,-1-1-48 16,1 4-16-16,-2 1 64 15,0 0-8-15,0 1-64 0,0 3 80 16,-2 3 0-16,4-1-48 16,-7 2 40-16,2 0 8 15,0 0 8-15,-1 0 0 0,0 0-8 0,0-2 48 16,3 2-40-16,-2 0 0 15,-1 0-16 1,1 0 0-16,1 0-97 16,-2 0 97-16,0 0-40 0,0 0 48 15,0 0 0 1,1 0 0-16,-2 2 0 0,2 1 16 15,-4 1-16-15,4 1 8 0,-2-1-8 32,4 0 8-32,-2 2 65 15,3 0-65-15,-4-1 8 0,1 4 32 16,3-3 16-16,-6 0-64 15,1-2 0 1,-3 0 40-16,-2 2-40 0,-3-4 0 0,2 2 72 31,-4 0-64-31,1 0 8 16,-1 2 160-16,5 0-48 0,-4 2 0 15,6 2-24-15,-2 2-24 0,0 0-72 16,1 0 40 0,-4 1-48-16,0-4-8 0,0-1 8 15,0 0 8 1,-2-1 0-16,-2 0-8 15,1-1 0-15,-1 0 64 0,-2 0-8 16,3 1-48-16,-2 1-8 16,0-1 8-16,1-1-8 15,0 3 48-15,-2-3-48 16,0-2 8-16,-2-2 40 16,0-1-48-16,0 1-8 15,0 2 8-15,0 0 56 0,0 5-8 16,0 1 40-16,0 1-80 15,0 4 56-15,-4-2-64 16,0 2 8 0,-3-3 32-16,2-1-40 15,0-2-72-15,1-1 64 0,-1 0-40 16,5 0-112-16,-8 0 96 15,4 0-48-15,-2-2 16 16,4 1 96-16,1-2-8 0,-1-1 8 31,-1-2 0-31,1 0 0 16,2-2 8-16,0 2-8 0,0-2 8 15,0 0 0-15,0 0 64 16,0 0-64-16,0 0 48 16,0 0-56-16,0 0 8 0,0 0-8 15,0 0 0 1,0 0-32-16,0 0 32 15,0 0 8-15,0 0-8 0,0 0 16 16,0 0-8-16,0 0 8 16,0 0-8-16,0 0-8 15,0 0-40-15,-3 0-416 16,3 0-625-16,-2 0-1391 15</inkml:trace>
  <inkml:trace contextRef="#ctx0" brushRef="#br0" timeOffset="145362">6648 14877 592 0,'0'0'1440'0,"0"-2"-944"0,-3 2-32 16,3 0 136-16,0 0-160 0,0 0-272 16,0 0-168-16,0 0-32 15,0 0-96-15,0 0 80 16,0 0-16-16,0 0 16 0,0 0 48 31,0 0 8-31,0 0 128 16,0 0 224-16,0 0 9 15,0 0 119-15,0 0-64 0,0 0-192 31,0 0-176-15,0 0-56-16,0-2 80 0,3 0 0 0,4-2-8 16,1 2 32-16,0-2-16 0,1 2 72 15,1 0-8-15,1 0-48 16,-3 2-8-16,4 0-16 15,-4 0-72-15,3 0 96 0,-3 0-24 16,-1 0-32 0,1 0 32-16,-7 0-72 15,-1 0 48-15,2-2 16 16,-2 2 24-16,0-2-8 0,0-4-88 15,0 0-912-15,0 0-3145 0</inkml:trace>
  <inkml:trace contextRef="#ctx0" brushRef="#br0" timeOffset="148677">4263 16279 472 0,'0'0'1768'0,"0"0"-472"16,0 0 145-16,0 0 39 0,0 0-144 15,0-9-224-15,0 9-103 16,0 0-33-16,0 0-144 15,0 0-176-15,0 0-272 0,0 0-200 16,0 9-176-16,0 7-8 31,0 8-144-15,-3 8-64-16,-2 4 72 0,-3-2 8 0,-4 0 56 15,1-6 72-15,0-4 0 16,-2-5 8-16,6-4 40 0,-4 0-40 16,1-3 48-16,4-3-56 15,3 2 0 1,-5-1-56-16,4 1-216 0,0 2-224 15,-1 0 104-15,0-3 192 16,3-1 24-16,1-3 88 16,1-4 40-16,0-2 48 0,0 0-80 15,0 0-200 1,0 0-56-16,0 0 0 15,6 0 200-15,7-6 136 0,6-5 104 16,4 1 88 0,1-3 0-16,4 0 120 0,2 0-104 15,1-2-192-15,3 2 96 0,5-1-64 31,-2 1-40-31,3 2-8 16,-1-2 0-16,-3 1 8 0,-7 3 0 16,-8 2 0-1,-5 3-8-15,-10 0 80 0,-1 4-72 0,-5 0 48 31,0 0-40-31,0 0-8 32,0 0-8-32,0 0-736 0,0 0-1177 15,-6 0-3800-15</inkml:trace>
  <inkml:trace contextRef="#ctx0" brushRef="#br0" timeOffset="149011">4310 16395 2472 0,'0'0'2265'0,"0"0"-1121"16,0 0-336-16,0 0 24 0,0 0-104 15,0 0-328-15,0 0-272 16,-2 34 56-16,2-6-32 16,0 2 345-1,0 0 7-15,0-2-144 16,0-4-152-16,0-5-48 0,0-5 16 15,2-5-72-15,-1 0-96 16,-1-5 0-16,2 0 96 0,-2-2-88 16,0 2-16-16,0 1-176 31,0 1-704-31,0 1-1865 0</inkml:trace>
  <inkml:trace contextRef="#ctx0" brushRef="#br0" timeOffset="150360">4799 16445 1720 0,'0'0'1096'0,"0"0"-192"0,0 0 225 15,0 0-57-15,0 0-272 31,0 0-464-31,0 0-256 16,0 0-72-16,0 2 8 16,0-2-8-16,0 0 64 0,0 0 0 0,0 0-16 15,0 0 32-15,0 0-16 0,0 0-72 16,0 0-280-1,0 0-2224 1</inkml:trace>
  <inkml:trace contextRef="#ctx0" brushRef="#br0" timeOffset="150929">4799 16459 2720 0,'0'0'2529'0,"0"0"-1489"15,0 0 176-15,0 0 448 16,0 0-391-1,0 0-657-15,0 24-432 16,0 2-184-16,-6 25-384 0,-6-8-1713 16,-1-5-5544-16</inkml:trace>
  <inkml:trace contextRef="#ctx0" brushRef="#br0" timeOffset="151711">5103 16223 3392 0,'0'0'2545'16,"0"0"-1761"-16,0 0-528 16,0 0 400-16,0 0 88 0,0 0-400 31,1 88-232-31,-1-76 64 15,0-4 56-15,0-5-55 0,0-1 31 16,0-2 24-16,0 0-40 16,0 0-176-16,0-7-16 15,0-7-128-15,0-4-32 0,0-5 112 31,5 6-16-31,5 0 56 16,-4 8-32-16,-1 5-40 0,0 4-64 16,3 0 39-16,0 2 105 0,2 13 201 15,-2 4-1 1,3 3-96-16,-4-5-24 0,-3-2-80 15,1-5 0 1,-3-6-8-16,-2-2 0 16,2-2-48-16,-2 0-80 0,0 0-193 15,0-12 121-15,0-10 96 16,0-7 8-16,3 1-64 15,2 0 40-15,1 7 112 16,2 4-48-16,-5 7 64 16,1 7-120-16,0 1 56 15,1 2 64-15,2 0 208 0,-1 7 216 16,4 10-120-16,-2 0-95 15,2 4-209-15,3 3-465 0,-4-6-991 32,-2-9-2609-32</inkml:trace>
  <inkml:trace contextRef="#ctx0" brushRef="#br0" timeOffset="151861">5374 16208 2616 0,'0'0'1592'0,"0"0"-1128"0,0 0-143 15,0 0 199-15,0 0-304 16,0 0-216-16,0 0-752 16,2 71-1345-16</inkml:trace>
  <inkml:trace contextRef="#ctx0" brushRef="#br0" timeOffset="152337">5374 16208 2592 0,'-44'-98'1456'16,"48"98"-1136"-16,2 0-136 31,4 0 185-31,1 0-57 0,0 0-112 15,2 0-112-15,0 0-88 16,2 4 48 0,-2 9 88-16,-2 2 112 0,3 4 248 0,-5-4-96 15,-1 4-8-15,-2-4-96 31,-3-2-152-31,-1-5-40 0,-2-5-8 16,3-3-24-16,-3 0-24 16,0 0-48-16,0 0-88 0,0-3 72 15,0-9-112 1,2-7 40-16,1 1 72 0,3 2-144 31,-2 0 112-31,1 6 40 0,-1 4-8 16,-2 3 0-16,0 3-72 0,1 0 88 15,0 0 248-15,2 5 272 16,1 9-88-16,2 2-240 15,-1-2-104-15,-1 1-88 16,1-4-120 0,1-3-760-16,0-5-1280 0,-2-1-2665 15</inkml:trace>
  <inkml:trace contextRef="#ctx0" brushRef="#br0" timeOffset="152560">5610 16133 1064 0,'0'0'2448'31,"0"0"-1784"-31,0 0-47 0,0 0 95 16,0 0-376-16,0 0-208 15,0 0-128-15,35 94-64 16,-35-94-560-16,0 0-929 0,0 0-519 0</inkml:trace>
  <inkml:trace contextRef="#ctx0" brushRef="#br0" timeOffset="152727">5610 16133 776 0,'-18'-115'2664'16,"18"115"-1343"-16,5 0-737 15,-4 0-96 1,4-2-360-16,8 2-128 16,-2 0-224-16,4 0-1729 15</inkml:trace>
  <inkml:trace contextRef="#ctx0" brushRef="#br0" timeOffset="153057">6013 15958 3504 0,'0'0'2297'16,"0"0"-1377"-16,0 0-88 0,0 0 64 31,0 0-320-31,0 0-183 16,31 118-89-1,-15-69-40-15,2 2-184 0,1 6-72 0,-4-5 144 16,-2-4-136-16,-2-8-16 16,-4-10-304-16,-6-12-945 0,-1-10-815 15,0-8-1121 1</inkml:trace>
  <inkml:trace contextRef="#ctx0" brushRef="#br0" timeOffset="153343">5933 15871 4785 0,'0'0'1272'15,"0"0"-648"-15,0 0 192 16,0 0-328-1,0 0 0-15,0 0-120 16,0 0-160-16,98-41 24 31,-80 41 1-15,-5 0 87-16,3 5 240 0,-8 14-200 0,-5 5 24 15,-1 3-128-15,-2 3-256 0,0 2-592 16,-2-3-945-16,-7-9-799 16,1-12-1881-16</inkml:trace>
  <inkml:trace contextRef="#ctx0" brushRef="#br0" timeOffset="153749">6128 15914 1136 0,'0'0'1656'15,"0"0"-48"-15,0 0-247 16,0 0-505-16,0 0 56 0,0 0-312 15,0 0-136-15,79 72-48 16,-74-48-128-16,0 0-7 16,-5-8-153-1,0-6-96-15,0-5-32 16,0-5-529-16,0 0-367 0,0-19 416 15,0-9 16-15,0-4 184 0,0-2-80 16,0 0 152-16,0 6 104 16,2 5 48-1,2 12 56-15,1 5 88 16,2 6 16-16,1 0 152 15,3 0 184-15,0 12-16 16,6 1-176-16,-3 2-136 0,2-6-104 16,-1-5-8-16,-2-2-8 0,-4-2-64 31,-1 0 72-31,-4-6 64 15,-1-9 296-15,-3-2-112 16,0 0-120-16,0 2-128 0,0 4-216 16,-10 9-384-16,4 2-960 15,-2 0-3337-15</inkml:trace>
  <inkml:trace contextRef="#ctx0" brushRef="#br0" timeOffset="153998">6472 15765 104 0,'0'0'2400'15,"0"0"-992"1,0 0-55-16,0 0-281 0,0 0-304 16,39 117-288-16,-31-83-224 15,-2-2-48-15,-1 0-8 0,-2-6 8 16,-3-4-72-16,0-8 168 0,0-4-64 31,0-4-15-31,0-6-225 16,-19 0-97-16,0-4-1479 0,-4-12-2641 15</inkml:trace>
  <inkml:trace contextRef="#ctx0" brushRef="#br0" timeOffset="154146">6348 15601 4240 0,'0'0'2361'0,"0"0"-1785"0,0 0-472 0,0 0 88 32,0 0-32-32,0 0-160 15,0 0-904-15,116 8-2425 0</inkml:trace>
  <inkml:trace contextRef="#ctx0" brushRef="#br0" timeOffset="154496">6629 15673 1144 0,'0'0'888'0,"0"0"-288"0,0 0 184 15,0 0-8-15,0 0-384 16,0 0 49-16,76 6-153 0,-65-6-72 16,-5 0-40-16,1-6-40 15,-7 0 152 1,0 1-64-16,0-2-8 15,0 1-8-15,-13 2-208 0,-5 0-72 16,-1 4-152-16,-5 0-8 16,3 4 232-16,0 15 0 0,3 2 0 15,5 5 192-15,2-2 272 31,7 1-16-31,4-8 32 16,0 0-128-16,2-6-344 0,13-3 64 16,7-1-72-16,-4-5 0 0,6-2-208 15,-6 0-136-15,11-13-376 16,-8-6-800-16,-3 0-1361 0</inkml:trace>
  <inkml:trace contextRef="#ctx0" brushRef="#br0" timeOffset="154698">6629 15673 3448 0,'126'-96'1649'0,"-134"102"-561"0,1 9-264 0,1 6 152 15,1 1-224-15,3 1-336 16,2-2-159-16,0-3-153 0,0-2-104 15,8-4 0-15,4-4-56 16,-1-4-97 0,2-4-55-1,1 0-360 1,1-8-232-16,-2-12-840 0,-2 1-1561 0</inkml:trace>
  <inkml:trace contextRef="#ctx0" brushRef="#br0" timeOffset="154907">6847 15617 4312 0,'0'0'937'0,"0"0"551"0,0 0 184 16,0 0-463-16,0 0-633 31,0 0-328-31,0 0-168 0,129-121-80 15,-108 102-392-15,-7 3-689 16,-2 2-431-16,-6 5-376 0,-6 3-377 16,0 4-695-16</inkml:trace>
  <inkml:trace contextRef="#ctx0" brushRef="#br0" timeOffset="155145">6889 15430 3648 0,'0'0'1681'0,"0"0"-665"16,0 0-320-1,0 0-304-15,0 0 280 16,0 0-144-16,24 125 40 0,-13-93-135 16,1-6 31-16,-3-4-232 15,-1-6-64-15,2-5-104 16,-5-8-64-16,1-3 56 0,1 0-40 15,-1 0-16 1,6-12-48-16,4-30-288 16,-2 4-921-16,-1 1-3456 0</inkml:trace>
  <inkml:trace contextRef="#ctx0" brushRef="#br0" timeOffset="155784">7121 15361 3040 0,'0'0'2793'15,"0"0"-1401"-15,0 0-480 0,0 0 0 16,0 0-575-16,2 0-329 31,12 1 168-31,3 5 24 0,0 4-88 16,4 5 8-16,-1 2 192 15,-3 7 160-15,0 6-96 16,-6 6-32-16,-5 5 88 0,-6 1-120 15,0 2-168-15,0 2-144 32,-45 12-960-32,8-10-1833 0,-7-5-4664 0</inkml:trace>
  <inkml:trace contextRef="#ctx0" brushRef="#br0" timeOffset="156778">3929 16437 904 0,'0'0'4593'0,"0"0"-3193"16,0 0-256-16,0 0 0 0,0 0-223 15,0 0-433 1,0 0-320-16,-12 40-168 15,7-14 0 1,4 5-16-16,1 4 16 0,0 5 0 0,1 5-56 16,12 4 40-16,7 4 24 15,-1-3-8-15,0-4 8 0,4-5-8 31,0-7-176-31,-1-9-1097 16,17-3-543-16,-8-7-1121 16,-4-7-983-16</inkml:trace>
  <inkml:trace contextRef="#ctx0" brushRef="#br0" timeOffset="164180">5871 13712 1688 0,'0'0'2240'16,"0"0"-1431"-16,0 0 143 0,0 0 192 15,-3 0-168-15,3 0-424 16,0 0-160-16,0 0 64 0,0 0 41 16,0 0 15-1,0 0-24-15,0 0 56 0,0 0-96 0,0 0-128 31,-3 0-112-31,3 0-80 16,0 0-40-16,0 0-80 0,0 0-8 16,0 4-72-16,0 6 56 15,0 6 16-15,0 0 0 0,0 4 8 31,3 0 48-31,2 3-56 16,1 1 96-16,-2-3 8 16,-1 3-24-16,5 1-72 0,-3-3 40 15,0 1-40-15,3 4 40 16,1-1-40-16,-4077 0-8 0,8151 0 8 15,-4075 0 40 1,0-2-32 0,-1 0-8-16,-1-4 0 0,-3 0 64 15,2 0-24-15,0-3-40 0,-3 0 0 16,2 0 8-16,0-2-8 15,-1 4-8-15,0-4 0 0,0 4 16 16,1-4-8 0,0-2-8-1,-2-3-8-15,0-5 8 16,2-1-72-16,-4-1 72 0,0-1-8 0,0-2 8 15,0 2-16-15,0-2 16 16,2 0 0 0,-2 2 0-16,0-2 16 15,0 0-8-15,0 0 48 16,0 0-48-16,0 0 8 15,0 0-16-15,0 0-128 0,0-9-288 16,0-6-760-16,0-4-3417 0</inkml:trace>
  <inkml:trace contextRef="#ctx0" brushRef="#br0" timeOffset="165434">5826 14235 24 0,'0'0'3080'0,"0"0"-1592"16,0 0-479-16,0 0 327 0,0 0-88 15,0 0-576 1,0 0-400-16,0 0-128 15,0 0-144-15,0 2 0 16,3 0 161-16,1 0 47 0,2 3 40 16,4-1 24-16,-2 2 8 15,6 1 32-15,1 6 40 0,1-3-120 31,3 1-48-31,-2 4-8 16,0-3-24-16,4-3-64 0,-6 4 0 16,1-3 0-16,-3-3-8 15,-2 2-16-15,-1-3-8 0,-7-2 16 16,2 0-16-16,1-2-56 31,-6 0 0-31,4-1 48 16,-1 1-48-16,2 0-8 0,-2-2 8 15,0 0 0-15,2 2 0 16,-5-2 8-16,0 0 0 0,0 0-8 15,0 0 72-15,0 0-64 32,0 0 112-32,0 0-64 0,0 0-40 15,0 0 64-15,0 0-24 0,0 0-48 16,0 0 0-16,0 0-8 15,0 0-64-15,0 0 16 16,0 0 40-16,0 0-48 16,0 0 40-1,0 0 16-15,0 0 0 16,0 0 0-16,0 0-48 0,0 0-40 0,0 0-8 15,2-6 96-15,4-9 256 16,-1-5-32-16,5-5-136 16,-2-3-40-1,3 1-32-15,0-6-16 16,2 4 0-16,-1-4 0 15,-3 8 0 1,-2 2-8-16,-2 9-32 16,-4 8 40-16,2 2 0 15,-3 4 8-15,0 0-8 0,0 0 8 16,0 0 0-16,0 0 64 15,0 0-56-15,0 0-16 0,2 0-72 16,0 0-696 0,1 0-1720-16,-3 0-3802 0</inkml:trace>
  <inkml:trace contextRef="#ctx0" brushRef="#br0" timeOffset="175556">5994 16645 304 0,'0'0'864'16,"0"0"56"-16,2 0-8 0,-2 0 40 16,0 0 1-16,0 0-97 15,0 0 0-15,0 0 24 0,0 0-176 16,0 0-232-16,0 0 40 15,0 0-119 1,6 0-137-16,5 0-120 16,7 0 456-1,6-4-232-15,10-3-72 16,8-7 112-16,8-3-88 15,4-5-56-15,1-1-72 0,3-3-80 16,-2-1-88-16,-2 1 88 16,-8 4-96-16,-5 4 8 0,-11 4-8 15,-7 4-8-15,-8 4 0 16,-6 4 72-1,-5 0-24-15,-1 0-48 0,-3 2 16 0,0-2 16 16,0-12-32-16,0 2-1440 31,0 2-1809-31</inkml:trace>
  <inkml:trace contextRef="#ctx0" brushRef="#br0" timeOffset="176654">6143 16718 304 0,'0'0'1672'0,"0"0"-1072"16,0 0-136-16,0 0 432 0,0 0-135 16,0 0-321-16,0 0-104 15,0 0-56-15,0 0 56 31,0 0 168-31,0 0 72 0,0 0-80 16,0 0-8-16,0 0 208 16,0 0-95-16,0 0-249 0,0-2-168 15,0 0-32-15,0 0 32 16,8-2-16-16,1-1 80 15,8 2-72 1,0-5 32-16,3 2-120 0,9-5 136 16,-2 4-24-16,4-3-16 15,3 2-72-15,-3-3-40 0,-1 4-72 16,4-1 0-16,-3 0 48 15,-1 1-40 1,-2 0 0-16,4 1 0 16,-6 0 0-16,-2-1 40 0,-1 1-48 15,-7 2 0-15,-1 0 0 16,-4 3 56-1,-5-1-48-15,2 0 0 0,-4 0 0 0,-4 0 0 32,0 0-8-32,0 0-352 0,0-3-1096 15,0 5-3633-15</inkml:trace>
  <inkml:trace contextRef="#ctx0" brushRef="#br0" timeOffset="181621">4521 16281 1032 0,'0'0'1936'16,"0"0"-1096"-16,0 0 97 0,0 0 95 15,0 0-224-15,0 0-208 16,0 0-176-16,0 0 64 0,0 0 208 15,0 0-63-15,0 0-97 16,0 0-88 0,0 0-168-16,0 0-56 15,0 0-40 1,0 0-128-16,0 0-56 0,0-2 72 0,0-5-72 15,0 0 64-15,0-1-48 16,5-2 32-16,6-4 0 0,2 0-48 31,5-3 0-31,1-3 88 0,4-1-88 16,1-4 8-16,5-5 144 15,2-2-136-15,-4 0 112 16,3-2-72-16,-5 4 72 0,-2 2-56 16,-2 4 8-16,-2 1 48 15,-7 6-128-15,-1 0 0 0,-3 8 0 31,-3 1-16-31,1 2 16 16,-2 1-8 0,0-3 8-16,1-5 8 0,5-4 48 0,1-5-48 15,2-3-8-15,-1 0 16 16,-1 1-8-16,-3 6 40 0,-3 6-40 15,0 6-8 1,-5 4 8-16,1 2 16 16,-1 0 40-16,0 0-64 15,0 0 0-15,0 0 72 0,0 0-64 16,0 0 40-16,0 0-48 15,0 0 0-15,0 0 8 16,0 0-16-16,0 0-64 16,0 0 0-16,0 0 24 15,0 0-8 1,0 0 56-16,0 0 0 0,0 0 48 0,0 0 16 15,0 0 40-15,0 0-24 16,0 0 48 0,0 0-32-16,0 0-16 15,0 0-80-15,0 0 8 16,0 0 0-16,0 0 0 0,0 0-8 15,3 0-40-15,4 0-24 32,1 6 64-32,3 4 0 0,5-1 8 15,4 2 0-15,2 1 8 16,3 2-16-16,7 2 72 15,-1-1-16-15,4-2-32 0,-1 2-16 16,2-2 40-16,1 2-48 31,-3-2 56-31,1-1 0 0,-1 1-56 16,-3-5-8-16,-1-1-48 0,-7 0 48 15,0-1 8-15,-4 0 8 16,-3-2 16-16,-1-2 24 0,-7 1-48 16,-3-1 8-1,-2-2 0 1,-3 0 0-16,0 0 64 0,0 0 24 15,0 0 112-15,0 0-8 16,0 0-200-16,-2 0-480 0,-9 0-2296 16</inkml:trace>
  <inkml:trace contextRef="#ctx0" brushRef="#br0" timeOffset="191899">3250 17338 4024 0,'0'0'1281'31,"0"0"-385"-31,0 0 576 0,0 0 16 15,0 0-327-15,0 0-473 16,0 1-424-16,0 7-192 16,0 5-64-1,-3 2 48-15,-2 10 16 0,0 3-72 0,-4 8 0 31,2 2-120-31,1 2-96 0,-1-2 200 16,2-2 16-16,-1-8 72 16,1-5-72-16,4-10 16 15,-1-3-16-15,2-5 8 0,0-3 0 16,0 0-8-16,0-2-8 15,0 0 8 1,0 0 0-16,0 0 0 0,0 0 0 16,0 0-16-16,0 0-88 15,0 0 24-15,0 0-8 16,0 0-56-16,0-7 8 0,14-3 136 31,4-1 8-31,6-6 0 0,2 2 8 16,2-2-16-16,-2 0 72 0,3 0-72 15,-5 3 96-15,0 0-88 16,-5 4 40-16,-4 1-48 15,-7 4 56-15,-1 1-56 0,-3 4 8 32,-4 0 8-32,0 0 40 0,0 0 40 15,0 0-96-15,0 0-232 16,0 0-656-16,0 0-993 15,0 0-799-15,-6 0-1985 0</inkml:trace>
  <inkml:trace contextRef="#ctx0" brushRef="#br0" timeOffset="192214">3342 17473 928 0,'0'0'2088'31,"0"0"-808"-16,0 0-439-15,0 0 143 0,0 0-200 0,0 0-264 0,0 0-312 16,-1 5-48-16,1 11 72 16,0 6 120-16,0 4 208 15,0 6 33 1,-4 1-233-16,3 1 0 15,-2-4-32-15,1-2 8 16,0-5-168-16,-1-4-72 0,3-6-24 0,-1-2-72 16,1-5 8-16,0-1-8 15,0 1-160 1,0 5-1224-16,0 1 55 15,0 0-719-15,0-4-961 16</inkml:trace>
  <inkml:trace contextRef="#ctx0" brushRef="#br0" timeOffset="193237">3602 17742 2760 0,'0'0'2065'0,"0"0"-1553"16,0 0-328-16,0 0 72 0,0 0 352 16,0 0-96-16,0 0-248 15,0 0 32-15,0 0 112 0,0 0 8 16,0 0 160-16,0 0-112 15,0 0-175 1,0 0-121-16,0 0-104 16,0 0-64-16,0 0 8 0,0 0 0 15,0 0 0-15,0 0 0 16,0 0-8-16,0 0-8 0,0 0 8 15,0 0-72 1,0 0 72-16,0 0 0 16,0 0 0-16,0 0 24 15,0 0 32-15,0 0-40 0,0 0 168 16,0-1-184-16,-1-5 0 15,-6-2-104-15,2-3-8 0,-1 0-72 32,3 1 136-32,1-1 40 31,2 5-48-31,0 2 40 0,0 3 8 0,0 1-40 0,0 0-16 15,0 0-57-15,0 0 17 0,0 0-32 16,0 5 136-16,0 3 88 31,0 1 88-31,0-3-95 16,0 0 15-1,0-5-96-15,0-1 0 0,0 0-16 0,0 0-153 16,0 0-55-16,0 0-96 0,0 0-8 16,0 0 120-16,0 0 72 31,0 0 128-31,0 0 8 0,0 0 48 15,0 0-48-15,0-1-304 0,0-5-1432 16,-6 4-4368-16</inkml:trace>
  <inkml:trace contextRef="#ctx0" brushRef="#br0" timeOffset="218658">4986 15447 1464 0,'0'0'2400'0,"0"0"-1367"16,0 0-361-16,0 0 168 0,0 0-136 15,0 0-128-15,0 0 40 16,0 0 184-16,0 0-39 0,2-3 135 16,9-1-40-16,10-2-216 15,5-1-48 1,8-5-160-16,8-1 16 0,5-2-135 0,3-4-185 31,0-3 16-31,2-1-64 16,-2-2 48-16,-8 1-120 0,-7 2 72 15,-6 4-72 1,-11 6 0-1,-5 4 80-15,-8 4-24 0,-2 0 16 16,-3 2-80-16,0 0-128 0,0-3-320 16,-10-4-873-16,-11-1-2792 15,2-1-3016-15</inkml:trace>
  <inkml:trace contextRef="#ctx0" brushRef="#br0" timeOffset="219124">5343 15135 4737 0,'0'0'1616'0,"0"0"-384"16,0 0 32-16,0 0-567 0,0 0-593 15,2 0-104-15,16 0 0 32,6 5 0-32,5 3 128 0,3 2 56 15,-3-3-32 1,-1 4-144-1,-9-5 56 1,-1 2 0-16,-5-3-48 0,-7 0 32 0,-1-1 64 0,-3 0 216 16,-2-2 160-1,0 4 192-15,0 2-48 0,-2 6-296 31,-37 28-336-31,5-4-1008 32,-8 1-4417-32</inkml:trace>
  <inkml:trace contextRef="#ctx0" brushRef="#br0" timeOffset="221907">3013 17091 6593 0,'0'0'280'0,"3"0"96"0,2 0-104 31,6 0 104-31,7 0 504 0,1-6-600 16,1-3-128 0,6 4-72-1,4-5-80-15,4 2 73 16,2-1-57-16,3 2 56 0,1-1-64 15,-1-2 16-15,4-3 32 32,-4 4 24-32,1-4-80 0,-4 5 16 15,-4 1 136-15,-8-1 120 0,-4 4-128 16,-7-1-64-1,-4 3 152-15,3 2-160 0,-4-2-8 16,0 0-56 0,2-2 56-16,6 0-16 0,-3-3-48 15,4 1 0-15,-5-3 112 16,-1 1-96 31,-1 3-8-47,-7 3 48 31,0 2-56-31,-3 0-352 15,0 0-1337-15,-8 9-3592 0</inkml:trace>
  <inkml:trace contextRef="#ctx0" brushRef="#br0" timeOffset="223103">3638 16732 1592 0,'-2'-2'416'0,"2"2"264"15,0 0 48-15,0 0-24 0,0 0-63 16,0 0-65-16,0 0 88 0,0 0-128 15,0 0-136-15,0 0 1080 16,0 0-1208 0,0 0-128-16,0 0-144 31,0 0 0-31,7 0 48 31,1 0 160-31,5 4-88 0,11 6 49 16,3 2 23-16,1 0 232 15,6 2-352-15,-12-4-64 0,3-1 72 16,-3-2-80-16,-2 1 48 15,-3-4 56-15,-4 0-96 0,-1-2-8 16,-6 0 96-16,-1-2-40 16,-5 0 32-16,0 0 8 0,0 0 8 0,0 0 0 15,0 0-56 1,0 2-48-16,0-2 8 15,0 0 0 17,0 0 8-17,0 0 48 1,0 0 8-16,0 0 0 15,0 0 32 1,0 0 192-16,0 0 48 0,0 3 16 16,0 2-48-16,0 3-136 0,0 6-176 15,-8 8-8 1,-18 38-464-16,7-3-1264 31,-7-1-4001-31</inkml:trace>
  <inkml:trace contextRef="#ctx0" brushRef="#br0" timeOffset="236850">4835 13196 3088 0,'0'0'2681'0,"0"0"-1385"0,0 0-96 16,0 0 129-16,0 0-193 0,0 0-472 31,0 0-312-31,0 0-144 15,0 0-104-15,6 0-104 16,12 0 0-16,9-12 232 0,10-5 208 16,10-7-168-16,10-2 32 15,-2-3-136 1,4-1 48-16,-4 0-128 15,-1 2 64-15,-6 2-152 16,-6 1 48-16,-3 6-40 0,-9 3-8 16,-12 6 8-16,-5 2 113 15,-2 4-121-15,-7 2 8 16,-4 2-8-16,0 0-129 0,0 0-1311 31,0 0-4985-31</inkml:trace>
  <inkml:trace contextRef="#ctx0" brushRef="#br0" timeOffset="238974">4381 14386 704 0,'0'0'1560'0,"0"0"-440"15,0 0 168-15,0 0-183 0,0 0-209 32,0 0-216-32,-3 0 88 15,3 0 88-15,0 0-71 16,0-4-137-16,0 0-376 0,11-4-168 15,16-5 88-15,10-4 80 16,13-5 72-16,9-5-48 0,2-1-296 31,4 0 224-31,-2 2-136 16,-5 3 40-16,-8 2-120 0,-8 5 72 15,-10 2-72-15,-8 6 40 0,-3 4 32 16,-6 3-8-16,-4-2 80 16,0 3-8-16,-4 0-80 15,-2 0 32 1,0-2-24-16,-2 2 40 15,-3-2-32-15,3 0 8 16,-3-2-88-16,2-4-64 0,-2 2-1016 0,0 4-2977 16</inkml:trace>
  <inkml:trace contextRef="#ctx0" brushRef="#br0" timeOffset="240803">4484 15402 1168 0,'0'0'2224'15,"0"0"-1128"-15,0 0-159 16,0 0 159 0,0 0-144-16,0 0-344 15,0 0-312-15,0 0-128 0,0 0-72 16,0 0 32-16,0-2-16 15,0 2 216-15,3-2-95 0,13 0 103 16,-1-1-16-16,8-1 88 31,4-5-128-31,9 1-40 0,7-3-64 16,12-8 88-16,10-3 8 31,7-3-32-31,1-4 144 0,0 1-280 31,-7 2-8-31,-3 4-96 16,-10 6 0-16,-4 3 0 15,-9 6 8-15,-9 1-8 0,-9 4 0 32,-6 2 8-32,-7 0 0 15,-5 0 64-15,-2 0 80 0,-2 0-152 16,0 0-384-16,-15 8-2777 0</inkml:trace>
  <inkml:trace contextRef="#ctx0" brushRef="#br0" timeOffset="251084">4470 17688 4713 0,'0'0'1432'0,"0"0"-536"16,0 0-24-16,0 0 120 15,0 0-159-15,0 0-369 16,0 0-232-16,0 0-112 16,0-2-120-16,0 2-120 15,0-2-1569 1</inkml:trace>
  <inkml:trace contextRef="#ctx0" brushRef="#br0" timeOffset="251906">4358 17189 3888 0,'0'0'1441'0,"0"0"-537"0,0 0 8 16,0 0-48 0,0 0-296-16,0 0-368 15,0 0-144-15,0-4-56 16,0 4-464-16,0 0-184 15,0 0-136-15,0 0-248 0,0 0-144 16,0 4-833-16</inkml:trace>
  <inkml:trace contextRef="#ctx0" brushRef="#br0" timeOffset="252542">4358 17170 1176 0,'0'0'5129'0,"0"0"-3689"31,0 0-784-31,0 0 72 15,0 0-63-15,0 0 111 16,42 117 8-16,-18-55-280 0,2 2-272 16,-3-2-72-16,-7-5-40 15,2-11-64 1,-2-6-48-16,-2-8-8 0,-4-8-128 15,-3-3-656-15,-7-21-808 16,0 0-1057-16,0 0-3288 16</inkml:trace>
  <inkml:trace contextRef="#ctx0" brushRef="#br0" timeOffset="252744">4386 17187 3344 0,'0'0'3313'0,"0"0"-2089"0,0 0-840 16,0 0-200-16,0 0-104 15,0 0-72 1,14 0 40-16,-1-2-40 16,2 0-8-16,-1 2-408 31,4 0-304-31,-5 0-1288 0,-5 0-2345 15</inkml:trace>
  <inkml:trace contextRef="#ctx0" brushRef="#br0" timeOffset="252936">4424 17334 4136 0,'0'0'1409'0,"5"0"-1049"31,11 0 424-31,4 0 200 16,1-8-184-16,0-1-352 0,1 1-208 15,1 3-152-15,0-3 16 0,-4 1-104 16,5 7-672-16,-1 0-936 16,-10 0-1689-16</inkml:trace>
  <inkml:trace contextRef="#ctx0" brushRef="#br0" timeOffset="253191">4587 17608 3744 0,'0'0'2377'0,"0"0"-1001"16,0 0-544-16,0 0-200 16,0 0-296-1,0 0 1-15,17 2 143 16,-6-2-88-16,3 0-216 0,1-3-48 15,1-6-120-15,7 1-8 16,4-9-664-16,-3 0-1297 16,-3 2-3264-16</inkml:trace>
  <inkml:trace contextRef="#ctx0" brushRef="#br0" timeOffset="253440">4726 17304 3088 0,'0'0'4697'0,"0"0"-3585"0,0 0-647 16,0 0 31 0,0 0-80-16,0 0 88 15,0 0-56-15,0 0-168 16,144 3-176-16,-112 5-96 0,-1 1 64 15,-5 1-64 17,0 1-8-32,-7 0-32 15,-1-1-384-15,-5 1-480 0,-2-2-1201 16,-8-3-2056-16</inkml:trace>
  <inkml:trace contextRef="#ctx0" brushRef="#br0" timeOffset="253649">4877 17215 4296 0,'0'0'2577'16,"0"0"-1177"-16,0 0-47 16,0 0-9-16,0 0-544 0,-10 23-576 31,10-2-176-31,0 9-40 15,0 2-8-15,0 0 88 16,0 1-88-16,0-4 0 0,0-3-512 16,0-3-544-16,0-9-1217 15,0-6-2192-15</inkml:trace>
  <inkml:trace contextRef="#ctx0" brushRef="#br0" timeOffset="254255">5204 17129 3184 0,'0'0'2329'0,"0"0"-1113"15,0 0 64-15,0 0-200 0,0 0-255 0,0 0-49 16,-53-8-272-16,40 8-184 15,0 8 64-15,-1 10-168 32,2 2-64-32,3 6-128 0,1 4-16 15,6-2-8-15,2 0 0 16,0-5 0-1,0-6-104-15,8-2-24 0,3-8 120 0,4-1-176 16,1-4 8-16,-3-2-16 31,-2 0 0-31,2 0-48 0,-5-2 56 16,2-11-144-16,-2-2-288 0,-1 0 96 15,-4-6-161 1,-2 4-39-16,-1 0 48 0,0 2 224 0,0 0 216 16,0 3 224-1,-1 2 8 1,-2 4 200-16,-1 2 296 0,4 2 408 15,0 2 64-15,0 0-215 16,0 0-241-16,0 0-224 0,0 0-264 0,0 0-24 16,0 10-80-16,12 0 80 31,2 0 8-31,2 0-8 15,2-1 0-15,1-4-144 0,2-5-824 16,-3 0-1193-16,-3 0-4792 16</inkml:trace>
  <inkml:trace contextRef="#ctx0" brushRef="#br0" timeOffset="254903">5298 17115 3064 0,'0'0'3121'0,"0"0"-2305"16,0 0-536-16,0 0 584 15,0 0 8-15,0 0-327 0,63 106-233 16,-52-86-104-16,-3-2 0 15,-1-7 8-15,-4-4-72 16,-1-3 16 0,-2-4 88-16,0 0 0 0,0 0-48 15,0 0-40-15,0-4-160 16,0-16-16-16,-5-5-344 0,3-10 88 15,2-1 112-15,0 0-24 16,0 4 88 0,7 4 40-1,4 7 48-15,2 8 0 0,-2 7-72 0,1 6 80 16,0 0 64-16,0 8 152 15,2 14 96-15,2 6-128 0,-3 2-48 16,-3 2-128-16,0-4 96 31,-4-4-96-15,-1-6 40-16,-3-6-40 0,-2-5 72 0,0-5 24 15,0-2 40-15,0 0 16 0,0 0-104 16,0 0-56-16,-2-11-80 16,-3-5-176-16,4-8-64 31,-3-4 120-31,4-4 48 0,0-2 144 31,0 0-56-31,10 4 56 0,1 6 8 0,2 5-56 0,0 9 0 16,2 5 8-16,-2 5 48 15,1 0 120-15,6 0 8 16,-3 5 64-1,1 5-40-15,0 1 0 0,0-2-16 16,-2 1 8 0,-3 1-16-16,0-1-128 0,0 8 0 0,-2-2-744 15,-6 0-2097-15</inkml:trace>
  <inkml:trace contextRef="#ctx0" brushRef="#br0" timeOffset="264302">6299 17275 3488 0,'0'0'2977'0,"0"0"-1633"16,0 0-96-16,0 0 1 0,0 14-657 15,16 21-384-15,7 13 24 16,5 12-128 0,1 10-16-16,0-1 24 15,-4-10-40-15,-2-9-64 0,-2-14 0 16,-6-10-8-16,-4-11 0 15,-5-7-80-15,-2-6-432 0,-4-2-752 16,-4-15-521 0,-10-6-2528-16</inkml:trace>
  <inkml:trace contextRef="#ctx0" brushRef="#br0" timeOffset="264575">6273 17232 4929 0,'0'0'2864'31,"0"0"-2072"-31,0 0-504 0,0 0 369 16,0 0 31-16,0 0-112 16,67-28-216-16,-41 23-128 15,1 1-24-15,-1 4 40 0,-8 0-96 16,-1 0 80-16,-5 9 152 15,-3 4 184-15,-5 8 16 0,-4 2-71 16,0 5-233-16,0 0-56 16,0-2-160-16,0 1-64 0,-10-7-488 15,2-3-713-15,-10-4-607 31,5-5-1257-31,2-6-3576 0</inkml:trace>
  <inkml:trace contextRef="#ctx0" brushRef="#br0" timeOffset="265151">6503 17204 3544 0,'0'0'2769'0,"0"0"-1993"0,0 0-304 0,0 0 536 15,0 0-119-15,0 0-185 16,0 0-112-16,0 0-88 0,121 103-184 31,-111-84-144-15,-4-7-16-16,-1-5-72 0,-5-3-80 15,0-4-8-15,0 0-24 0,0 0-344 16,0-6-200-16,0-9-88 0,0-7-24 15,0-3 271-15,0 3 201 32,3 6 184-17,4 2 24-15,4 4 80 0,5 4-16 0,3 2 201 16,-4 2-33-16,3 0 80 15,-5 1-104-15,0-1-104 0,-4-1-96 16,-4 3 120-16,-3-2-112 31,-2 0 120-31,0-4 8 16,0-2 8-1,-12-3-152-15,-1-4-96 0,-4 1 0 0,1 4-88 16,-1 4 184-16,6 6 152 0,-3 0 128 0,2 0 32 16,3 18-24-1,5 2 48 1,1 4-112-16,3 4-72 15,0 0-144 1,0-1 8-16,11-6-8 0,2-3-8 0,8-3 8 16,-1-5 8-16,2-6 32 0,1-4 32 15,1 0-16 1,-1 0-64-16,1-19 0 15,0 0-416-15,9-20-904 16,-11 7-1633-16,-2 5-3928 16</inkml:trace>
  <inkml:trace contextRef="#ctx0" brushRef="#br0" timeOffset="265547">6987 17221 3480 0,'0'0'1112'15,"0"0"305"-15,0 0 135 0,0 0-40 16,0 0-143-16,0 0-473 15,0 0-224-15,-11 2-240 16,11-2-64-16,0 0-176 16,10-6 64-16,4-4 136 15,9-6-96-15,1-2-288 16,5-6-8-16,13-14-200 0,-6 6-1448 31,-7 6-2889-31</inkml:trace>
  <inkml:trace contextRef="#ctx0" brushRef="#br0" timeOffset="266678">7234 16750 4849 0,'0'0'1720'16,"0"0"-896"-16,0 0-64 15,0 0 120-15,0 0-431 0,0 0 415 16,57 85-136-16,-31-44-272 16,-2 1-88-16,-1 1-32 15,-7-9-56-15,-3-8-160 16,-7-9-56-16,-1-4 24 15,-3-7-8-15,-2-4 56 16,0-2 32 0,0 0 0-16,0-2-168 15,-9-18-536 1,-2-7-496-16,3-9 192 0,3-3 112 0,5 1-40 15,0 6 111-15,0 7 281 16,16 13 192-16,1 6 184 0,0 6 24 16,1 0 56-16,0 0-32 15,-2 0 8-15,2 0-48 16,-7 0 40-1,0 0 56-15,-3-2-24 16,0-8-72-16,-4-4-8 16,-4 0 0-16,0-2-8 0,-4 0-120 15,-12 2 128-15,-1 4 8 16,-3 2 64-16,-2 2 8 15,5 4 336-15,-2 2 153 0,5 0 151 16,2 0-184 0,4 14 40-16,3 6-72 15,4 6-264-15,1 5-56 0,0 1 16 16,0-2-56-16,13-5-144 15,3-3 16-15,3-5-16 16,4-7-64-16,-4-5-40 16,-1-5-328-16,3 0-264 15,-3-13-264-15,-1-13-152 16,-4-19-561-16,-1 7-1247 0,-4 2-257 15</inkml:trace>
  <inkml:trace contextRef="#ctx0" brushRef="#br0" timeOffset="267043">7578 16724 336 0,'0'0'2536'15,"0"0"-479"1,0 0-361-16,0 0-560 0,0 0-232 15,0 0-440-15,0 0-328 0,0 0 129 16,25 28 295-16,-13-8 96 16,5-2-192-16,-3 0-144 0,1-4-136 31,-2-3-56-31,-5-6-80 15,1-3-40-15,-1-2-8 16,-4 0 0-16,1-16 0 0,-2-10 120 16,-3-4-120-16,3-2-24 15,-3 1-168-15,2 8-104 0,-2 5 16 31,3 10-136-31,-3 4 56 16,3 2 160-16,-3 2 200 16,0 0 48-16,0 0-40 0,0 0 160 0,0 0 48 15,3 2 8-15,-1 4-64 16,3 2-56-16,0-1-48 15,1 0-48 1,-3-1-8-16,1-2-32 16,-1-2-488-16,-3-2-712 15,0 0-225-15,0-8-151 0,-8-7-2929 0</inkml:trace>
  <inkml:trace contextRef="#ctx0" brushRef="#br0" timeOffset="267647">7811 16669 24 0,'0'0'5193'15,"0"0"-3761"-15,0 0-496 16,0 0 272-16,0 0-159 16,0 0-417-16,0 0-368 0,22 91-24 15,-17-73-136-15,2-4-96 16,-4-3-8-16,-1-4-120 0,-1-5-304 31,-1-2-520-31,0 0-665 16,0-8-2304-16</inkml:trace>
  <inkml:trace contextRef="#ctx0" brushRef="#br0" timeOffset="267836">7737 16479 4536 0,'0'0'2785'0,"0"0"-1321"15,0 0-95-15,0 0-209 16,0 0-672-16,0 0-488 16,-4-2-96-16,17 2-344 15,5 0-1344 1,-7 6-2697-16</inkml:trace>
  <inkml:trace contextRef="#ctx0" brushRef="#br0" timeOffset="268298">7977 16656 1216 0,'0'0'1200'15,"0"0"56"-15,0 0-7 16,0 0-25 0,0 0-360-16,0 0-288 0,0 0-168 0,74-47-64 15,-70 32-112-15,-4-2-48 0,0 2-104 31,0-2-80-31,-16 2-144 16,-2 0-296-16,-5 3-224 0,-1 5-272 16,1 2 496-16,1 5 440 15,2 0 48-15,3 0 128 16,4 14 80-16,3 2 304 15,4 2-120 1,1 3-88-16,5-4-8 0,0 2 24 16,0-2-112-16,3 0-48 0,11-2-80 15,-2-2 73-15,6-5 71 0,-1-1 0 31,4-2-88-31,2-3-32 16,-4-2-88-16,1 0 56 16,1 0-80-16,-4-9-40 0,3-4-312 15,-6-13-785-15,-1 1-1207 16,-6 4-3249-16</inkml:trace>
  <inkml:trace contextRef="#ctx0" brushRef="#br0" timeOffset="268830">8085 16425 5393 0,'0'0'2240'31,"0"0"-1016"-31,0 0-327 0,0 0-273 16,0 0-216-16,0 0-48 15,0 0-152-15,0 0-48 0,73 94 72 16,-60-70-88-16,0-3-40 0,-2-8-96 16,-3-2 8-1,0-5-16 1,-6-6-96-16,0 0-360 0,-2 0-136 15,0-17 272-15,0-9 192 16,0-4-416-16,0-4-129 0,-4 2 137 16,0 9 320-16,0 4 136 0,3 9 80 31,1 8 72-16,0 2 208-15,0 0-72 0,6 8 176 0,10 8 185 16,2 2-177-16,1 1-152 16,-2-4-120-16,-3-1-32 0,1-5-72 15,-2-4 32-15,1-1-40 31,-3-4-8-31,-3 0 72 16,1 0-72-16,0 0-8 0,-2-2-8 16,-1-7-88-16,-1-8 104 0,-3 0 64 15,-2-6-56-15,0-1 48 16,0 2-8-16,0 0-48 31,-7 4-280-31,-1 6-336 0,-2 3-545 16,4 8-1655-1</inkml:trace>
  <inkml:trace contextRef="#ctx0" brushRef="#br0" timeOffset="270017">7079 17470 80 0,'0'0'2160'0,"0"0"-824"31,0 0-464-31,0 0-263 0,0 0 279 32,0 0 384-17,115-12-216-15,-68 2-296 0,3-4-143 16,-2-5 119-16,4 0-208 0,-4-4-136 15,-1-1-192-15,-2 3-72 16,-6-1-40-16,-2 3-8 0,-9 5-80 16,-2 5-88-16,-7 0-216 15,-8 5-592-15,-9 4-1305 16,-2 0-3048-16</inkml:trace>
  <inkml:trace contextRef="#ctx0" brushRef="#br0" timeOffset="270566">7283 17548 704 0,'0'0'1952'0,"0"0"-1200"15,0 0-120-15,0 0 225 31,0 0-1-31,0 0-336 0,0 0-168 16,0 0-184-16,8 0 208 0,11 0 240 16,9-2-64-16,7-6 64 15,4 0-87-15,8-4-145 0,6 0 48 16,-4 0-72-1,-1-2-96 1,-3-2-64-16,-3 0-88 0,-5 0-64 16,-3-1-24-16,-5 4-24 0,-6 1-24 15,-9 3-496-15,-2 3-977 16,-9 4-1463-16</inkml:trace>
  <inkml:trace contextRef="#ctx0" brushRef="#br1" timeOffset="6.6481E6">11378 11769 1176 0,'-58'146'1928'0,"2"-6"-808"0,-7 3-527 15,-5 2-169-15,-3-11 144 0,-4-12-464 16,8-24-104-16,-16 0-368 15,19-25-577 1,6-17-1535-16</inkml:trace>
  <inkml:trace contextRef="#ctx0" brushRef="#br1" timeOffset="6.64999E6">4993 18053 8513 0,'0'0'3137'16,"0"0"-1593"-1,0 0-103 1,0-2 263 0,0-2-592-1,0-3-728-15,11-10 0 0,12-7-56 0,7-10 113 0,6-8 247 16,9-6-312-16,2-6 88 15,5 2-128-15,-2-1-184 0,3 6 192 16,4 2-336-16,25-5 104 31,-9 10-32-15,-9 10-48-16,-11 10 0 0,-40 16-32 78,-6 2 88-78,-4 2-40 0,-3-3-40 31,0 3 56-31,0 0-64 16,0 0 0-16,0 0 104 0,0 0-104 31,0 0 64-31,0 0-64 15,0 0-256-15,0 0-304 16,-3 13-640-16,-12 3-1065 16,2 2-8425-16</inkml:trace>
  <inkml:trace contextRef="#ctx0" brushRef="#br1" timeOffset="6.65128E6">4109 15417 5921 0,'0'0'3905'0,"0"0"-2033"15,0 0-24-15,0 0-223 0,0 0-137 16,0 0-576-16,0 0-312 47,0 0-88-47,39-15-359 15,14-11 135-15,20-6 1048 16,13-8-656-16,-12 2-168 15,-1-2-352-15,-1-4 32 0,1 2-192 16,-8 3 72-16,-7 7-32 16,-10 6-32-16,-9 9-8 0,-12 4 72 31,-10 5 0-31,-6 4 0 0,-6 0 144 15,-5 4-16-15,0 0 192 16,0 0-176-16,0 0-23 16,0 0-193-16,-5 0-905 15,-8 0-1639 1,0 8-11211-1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3:36:02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4993 5106 4536 0,'0'0'5186'0,"0"0"-3226"15,0 0-448-15,0 0 153 0,0 0-473 16,0 0-264-16,0 0-264 15,0 0-464-15,0 0-16 32,0 0-184-32,0 0 8 0,0 2 16 15,0-2-24-15,0 0 16 16,0 2 16-16,0-1 40 0,0 1-72 15,0 4 64-15,-11 2-56 16,2 1 232-16,-2 0-168 16,-2 3 32-1,-1 1-7-15,1-2-89 0,3 4-8 16,-4-3 0-16,5-3 72 15,-3 2-64-15,5-1-8 16,-4-3 8-16,1 4 40 0,0-5-40 16,-1 2-8-1,-5-1 0 1,1 2 72-16,-1-1-16 0,-2 0-56 0,2 0 120 15,-1 0-40-15,2 0-64 16,2 0-16-16,-1-2 0 16,1 2 48-16,1-2-48 0,1 0 8 31,0 0 0-31,-1 0 24 0,-2-1 16 31,-2 0-48-31,0 1 72 0,1 0-72 0,-3 0 272 16,2-2-200-16,-2 3 56 0,1-4 88 15,2 1-208-15,-4-2-8 31,1 2 80-31,0-2-72 0,0 0 240 16,-4-2-240-16,4 2 176 16,-1-2 40-16,-2 0-216 15,3 0 112-15,2 0-112 0,-4 0-8 16,3 0 192-1,4 0-192-15,-7 0 56 16,3 0-56-16,0 0 96 0,0 0-104 16,-1 0 8-16,2 2 0 15,-2-2-24-15,3 0 32 16,-1 0-8-16,3 0 0 0,0 2 40 15,-1-2-56 1,3 3 16 0,3-3 0-16,-1 0-8 0,1 0 16 0,-3 0-8 15,1 0 0-15,2 2 24 16,-3-2-32-1,0 0 8-15,-2 2 0 0,1-2 8 0,0 0-8 32,-3 2 0-32,5-2 0 15,-1 0 16-15,0 0-24 0,1 2 8 16,-1-2 0-16,-1 0-8 15,4 1 8-15,-3-1 0 32,1 0 0-32,1 0 16 0,-3 0-24 15,-2 0 8-15,-1 0 0 0,2 0-8 16,-3 0 8-16,3 0-8 15,2-1 8-15,0-5-72 16,-1 1 0-16,3 1 64 0,1-2 8 16,-2 2-112-1,2-2 56 1,0 1 40-16,0-2-56 0,0 1-56 0,-4-2 80 15,3 0 48-15,4 3 0 16,-3-4-56-16,-2 1 56 16,4 2-8-16,-1-1-40 0,1-2-64 15,1 3 56 1,-2-2 56-1,3-3 0-15,-3 4-64 0,1-5 0 0,-1-1 56 16,2 2 0-16,-1-3-24 16,1 2-40-16,2-2 72 15,-2 1 0-15,0 0-40 0,3 1 40 31,-2-2 0-31,0-2 0 16,4 1-32-16,0 4-48 0,0 0 80 16,0 3 0-16,0 1 24 15,0-1-16-15,0 1-8 0,0-3 0 16,0 3-56-16,0-6 56 31,0 1 0-15,0 1 0-16,4-2 40 0,0 1-40 0,0 0 0 15,4 2 0-15,-5 0-16 16,2 3-32-16,1-4 48 0,-1 1 0 15,0 2 16-15,-2 0-8 32,2 0-8-32,0 0 0 0,1 0-48 15,1 1-48-15,4 0 96 16,-6 1 0-16,3-2 8 0,2 1-8 15,1 0 0-15,0 1 0 0,2-2-72 16,3-3 16 0,2 4 56-1,0-1 0-15,1 0 32 0,2-1 32 16,-1 1-72-1,2 1 8-15,1 1-40 0,3-1-32 0,-5 3 72 16,3 0 0-16,0 0 8 16,-1 3 0-1,-1-1-8-15,-2 0 0 16,-2 0 0-16,1 2-16 0,-3 0 24 15,3-2-8 1,-1 2 0-16,0 0 0 0,5 0 0 0,-1 0 0 16,1 0-24-16,-4 0 16 31,4 0 8-31,-7 0 0 15,-3 0-8-15,3 0-80 0,-3 0 88 16,-2 0-72-16,4 0-24 16,-4 0 48-1,4 0 40-15,-4 0 8 0,2 0 8 0,1 0 0 31,-2 0-8-31,2 0 0 16,-1 0-16-16,-2 0 16 0,2 0 0 16,-1 0 0-16,-1 0 24 15,0 0-16-15,1 0-16 16,-1 0-32-16,0 0 16 0,4 0 8 15,-4 0 16 1,5 2 0-16,-1 0 0 16,-1 0 8-16,2 1-8 0,-6-1 0 15,5 2-48-15,-7-2 40 16,3 0 8-16,-3 0 0 0,2-2 0 15,1 3-24 1,-3-3 16-16,3 0 8 16,-4 2 0-16,3-2 0 15,-2 2 0-15,1-2 8 0,1 2-8 31,0-2 16-31,1 2-24 16,-3-2 8-16,0 2 0 16,0 0-32-16,4 2 32 0,-1-3 0 15,0 3 0-15,-1 0-8 0,3 1 0 16,-2 1-48-16,0 0 56 15,1-2 0-15,-4 0 0 0,3 1 0 16,-4-1-8-16,-1 1 0 31,0-1-8-31,-2 0-40 16,4 0 32-16,-5 0 16 0,2 1 16 15,1 2 0-15,-2 1-8 16,4-2-24-16,-4 2 16 0,0-3 8 16,1 2 0-16,-1-3 16 31,-2 2-8-31,3-2-8 0,-2 0 0 15,0 0 24-15,-1-1-32 0,3 4 8 16,-4-1-24-16,4 0-32 16,-2 2 56-16,-1-1 0 0,3-2 0 15,-3 3 0 1,1-2 0-16,-2 0 0 15,1 1 0 1,1-2-24-16,-3 3 32 0,2 0-8 0,1 3 0 16,-1-2-64-16,-1 3 64 15,1 1 0-15,-2-2 0 0,0 2-24 31,3-3 24-31,-3-3-8 16,0 1 0-16,2 1-120 0,-2-3 128 16,0 1 0-16,0-1 0 15,0 3-32-15,0-3 40 0,0 0-8 16,0-2 0-16,0 1 32 31,0-1-40-31,0 1 8 16,0-1 0-16,-2 2 56 0,-3 0-48 15,2-1-8 1,-2 1 0-16,0-1 56 0,1-1-104 0,2 0 48 15,-1 0 0-15,1-2 24 32,0 0-16-32,-1-2-8 15,3 2 0-15,0-2 8 0,0 0 48 16,0 0-56-16,0 0 0 0,0 0 32 15,0 0-16-15,0 0-16 16,0 0 0-16,0 0 8 16,0 0-16-1,0 0 8-15,0 0-272 16,0 0-185-16,0 0-1007 0,0-12-1393 0,3-6-6344 15</inkml:trace>
  <inkml:trace contextRef="#ctx0" brushRef="#br0" timeOffset="1643">4927 3457 5329 0,'0'0'2272'0,"0"0"-199"16,0 0-417-16,0 0-656 0,0 0 0 16,-10-2 89-16,8 2-329 15,1 0-208-15,-1 0 80 16,-4 0-264-16,1 0-112 0,-5 11-104 15,0 4-56 1,-4 6-88-16,-1 2-8 16,4 5 0-1,3-2 88-15,3 2-88 0,0 0 0 0,5 1 0 16,0-1-32-1,0-2 32 1,16 0 0-16,1-4 0 0,0-2 104 0,1-4-104 16,-3-2 0-16,1-4 0 15,0-1 16-15,0-6-104 16,-3-3-112-16,6 0-728 0,-6-1-968 15,-1-12-3706-15</inkml:trace>
  <inkml:trace contextRef="#ctx0" brushRef="#br0" timeOffset="2226">5204 3402 2816 0,'0'0'6281'0,"0"0"-4088"31,0 0-273-31,0 0-295 0,0 0-633 15,0 0-368-15,0 0-240 16,0 0-376-16,-21 45 152 0,18-21 8 16,-2 3-160-1,5-2 184 1,0 3-184-16,0-4 56 0,0-1-16 15,0-6-48-15,0 0 0 16,8-4 0-16,0 0-88 0,5-3 16 16,-1-3 24-16,1 2-80 0,3-3 56 15,-5 0-128-15,2-2 96 16,-2-1-24-1,1 3-144-15,-1-3 192 16,3 1-104-16,-2-2 96 16,-4 0 80-16,0 0 8 0,-2-2-24 15,-1 2 16-15,-5-2 8 16,0 2 8-16,0-2 0 0,0 2 136 31,0 0 392-31,0 0 16 16,-1 0 24-16,-14 3-232 15,-3 2-296-15,-3 1 144 0,-1 0-192 16,-6-1-8-16,2-2-280 15,-1-3-728-15,-9-2-552 0,9-7-2369 32,3-8-4545-17</inkml:trace>
  <inkml:trace contextRef="#ctx0" brushRef="#br0" timeOffset="2521">5246 3379 4945 0,'0'0'2328'15,"0"0"-1144"-15,0 0 137 16,0 0-97-16,0 0-352 0,50-2-128 16,-35 2 96-16,4 0-312 15,-1-2-159 1,1 2-97-16,-1-2-216 15,0-1-56-15,11 1-328 16,-10 1-2057 0,-7-1-4544-16</inkml:trace>
  <inkml:trace contextRef="#ctx0" brushRef="#br0" timeOffset="3584">5579 3766 2656 0,'0'0'5993'16,"0"0"-4400"-16,0 0-601 0,0 0 496 15,0 0-111-15,0 0-777 16,0 0-376-16,0 14 112 16,0-2-216-1,0 0-40-15,0 2-80 16,0 3-1088-16,-6-4-1521 0,-4-7-5921 15</inkml:trace>
  <inkml:trace contextRef="#ctx0" brushRef="#br0" timeOffset="4920">5715 3379 5977 0,'0'0'2968'0,"0"0"-1031"0,0 0-265 16,0 0 121-16,0 0-633 15,0 0-464-15,0 0-208 0,-7-2-296 16,7 2 16-16,0 0-208 15,5 0 48-15,8 0 96 32,8 0-88-32,0 0 32 0,2 4-40 15,4 2 32-15,-3-2-80 16,-1 2 0-16,-2-3 8 0,0 2 48 0,-5-3-56 15,-3 2-56-15,-5-2 8 16,0-2-128 0,-5 0 160-1,-3 2-96-15,0-2 112 0,0 0 32 16,0 2-16-16,0-2 104 15,0 0 104-15,0 0-80 16,0 0 96-16,0 0-128 0,0 0-112 16,0 0 0-1,-3 4-24-15,-5 4-24 16,0 4 40-16,-3 10-192 0,-1 6 200 15,-1 9-120-15,-1 3 40 16,1 3 80-16,2 0-96 16,3-7 96-16,3-4 0 0,5-10-80 31,0-4 72-31,0-9 8 0,0 0 0 15,-5-5 24-15,5-2-24 16,0 0 0-16,0-2 0 16,0 0 24-16,0 0-24 0,0 0 0 15,0 0-152-15,0 0-424 31,0 0-936-31,0-8-1153 0,0-4-4344 0</inkml:trace>
  <inkml:trace contextRef="#ctx0" brushRef="#br0" timeOffset="5334">6059 3569 5169 0,'0'0'1360'16,"0"0"-216"-16,0 0 144 15,0 0 137-15,0 0-297 0,0 0-320 16,21 55-80-16,-15-40-112 31,-6 2-47-31,0 0-17 0,0 4-16 16,0-3-144-16,-3 2 192 15,-10 2-304 1,-2 0-184-16,-7 2-96 0,-9 8-1232 0,2-6-1945 16,5-6-6889-16</inkml:trace>
  <inkml:trace contextRef="#ctx0" brushRef="#br0" timeOffset="7031">7664 3439 4016 0,'0'0'2753'16,"0"0"-1161"0,0 0-656-16,0 0 177 15,0 0-673-15,0 0-320 16,0 0-120-16,5 0-728 0,-5 0-761 15,5 0-263-15,-4 0-1081 16</inkml:trace>
  <inkml:trace contextRef="#ctx0" brushRef="#br0" timeOffset="7723">7719 3375 7145 0,'-3'0'2233'15,"-2"0"-481"-15,5 0-304 0,-3 0-96 16,-1 0-375-16,4 0-561 15,-1 0-40-15,-3 0-232 16,4 0 0 0,0 0 152-16,-6 4-288 15,4 8 160-15,-4 4-16 0,1 4-152 16,-3 6 296-16,-2 4-224 15,5 4 56-15,-1-2-32 16,4 0-24-16,2 0-72 16,0-4 0-1,0-1 8-15,0-5-16 16,8-3 16-16,4 0-8 0,-1-3 40 31,0-4-40-31,2 0 0 16,-1-2 0-16,-3-4 0 15,3-2-56 1,-6-2 64-16,4-2-16 0,-5 0-96 0,6-8-768 0,-5-10-1256 15,2 0-4674-15</inkml:trace>
  <inkml:trace contextRef="#ctx0" brushRef="#br0" timeOffset="8428">8026 3353 5369 0,'0'0'3200'0,"0"0"-1439"15,0 0-313-15,0 0-120 0,0 0-79 32,0 0-385-32,0 0-536 15,-21 44 72-15,17-22 32 16,1 4-184-16,3 0 24 0,-1 3-48 0,1-4-72 15,0 1 8 1,0-2-152-16,0-1 32 0,0-4-40 16,1-2 0-1,6-1 32-15,1-4-24 16,-2-1-8-16,1 2 0 0,1-3 0 31,1-3 0-31,-4-1-128 0,2-1-32 0,1 1 152 16,-3-4-104-16,1 2 56 15,-1-4-24-15,1 0-80 16,-2 0 144-16,4 0-64 15,-7 0 32-15,6 0 32 0,-4 0-24 16,-1 0 40 0,1 0 0-16,0 0 8 0,-3 2-8 0,0-2 0 31,0 0 0-31,0 0 96 15,0 0-88-15,0 2 96 0,0 0 224 16,0 0 16-16,-14 1 8 16,-7 4-264-16,0 1-88 15,-7 0-56-15,-3 0-760 0,-7-8-664 31,5 0-1433-31,6 0-5024 0</inkml:trace>
  <inkml:trace contextRef="#ctx0" brushRef="#br0" timeOffset="8708">7982 3351 6433 0,'0'0'3185'0,"0"0"-2145"16,0 0 120-16,0 0 144 15,0 0-167-15,0 0-1 0,52-4-672 16,-30 0-192-16,1 1-112 15,4 1-160-15,-1 2 0 16,2 0-16 0,4 0-776-16,-5 2-1457 15,-7 9-3304-15</inkml:trace>
  <inkml:trace contextRef="#ctx0" brushRef="#br0" timeOffset="8936">8349 3560 5521 0,'0'0'5417'0,"0"0"-4097"31,0 0-432-31,0 0 513 0,0 0-369 15,0 0-392-15,0 0-432 0,0 0-208 16,0 0 0-16,-49 81-384 16,33-62-1873-16,5-8-4472 15</inkml:trace>
  <inkml:trace contextRef="#ctx0" brushRef="#br0" timeOffset="9524">8591 3306 4280 0,'0'0'4145'16,"0"0"-2456"-16,0 0-601 0,0 0 360 0,0 0-600 31,-31 27-159-31,20-9-225 0,-2 8-248 0,-2 8 16 16,-1 8 64-1,2 5-160-15,2 2 112 16,4-2-232-16,4-4 112 15,2-7-120-15,2-6-8 0,0-5 0 16,0-9-48 0,8-6-112-16,3-8 88 0,7-2-152 15,-5 0 48-15,5-17 176 16,1-6-8-16,-1-7-80 15,-2 0 80-15,-6-2 8 16,-4 4 56-16,-3 1 32 0,-3 5 200 31,0 5 64-31,-4 2-280 0,-11 7-72 16,-4 4-200-16,-10 4-896 15,4 6-1409-15,3 6-5241 0</inkml:trace>
  <inkml:trace contextRef="#ctx0" brushRef="#br0" timeOffset="9784">8783 3602 7313 0,'0'0'4153'16,"0"0"-2897"-16,0 0 97 15,0 0-169-15,0 0-776 0,0 0-312 16,0 0-96-16,-27 43-224 15,7-15-720-15,4-3-1673 16,-2-9-4296 0</inkml:trace>
  <inkml:trace contextRef="#ctx0" brushRef="#br0" timeOffset="10458">8846 3229 7985 0,'0'0'2625'0,"0"0"-1585"0,0 0 144 15,0 0-544-15,0 0-336 16,0 0 489-16,0 0-249 0,81 0-64 16,-59 0-144-16,6 0-144 15,-4 0-32-15,-1 0-152 16,-1 0 48-1,-4 0-56-15,-3 0 8 16,-4 0 56-16,-1 0-64 0,-4 0 0 16,-1 0-16-1,0 0 8-15,-4 0-16 0,-1 0 16 0,2 0-64 16,-2 0 64-1,0 2 8-15,0-2 0 16,0 3 0-16,0 5 80 16,0 9-80-16,-2 5 112 0,-4 5-104 15,-4 10 104 1,4 3-64-16,-2 2-40 0,0 0 248 0,4 0-208 31,1-6 176-31,0-4-120 16,3-4-56-16,-3-7 176 15,3-6-104-15,0-2-40 0,-2-3 24 16,2-3-88-16,-3-1-16 15,1 1 0 1,1 1 8-16,-3-2 64 16,3-1-72-16,1-1-8 15,0 1-240-15,0-5-608 16,0 0-464-16,0 0-1321 0,0-5-3384 0</inkml:trace>
  <inkml:trace contextRef="#ctx0" brushRef="#br0" timeOffset="10801">9324 3355 5817 0,'0'0'1160'0,"0"0"112"16,0 0 113-16,0 0-273 0,0 0 264 16,0 0-480-16,39 108 24 31,-36-84-175-31,-3 2-273 15,0 0 240-15,0 3-448 16,-3-1-24-16,-15 2-240 0,-14 12-216 16,1-8-1800-16,-4-8-4346 0</inkml:trace>
  <inkml:trace contextRef="#ctx0" brushRef="#br0" timeOffset="14778">5074 5106 3744 0,'0'0'2673'16,"0"0"-1433"-16,0 0 312 16,0 0-15-16,0 0 311 0,35-4-504 15,-17-7-207-15,6-3-553 16,5-2 8-16,2-2-80 0,4-2-408 15,6 0 192-15,2-4-72 32,7-2-48-32,7-4 72 15,8-4-176-15,7-5 104 0,9-4-80 16,3-3-48-16,3-3 96 15,-1-1-144-15,-1 0 0 0,6-4 0 16,17-10 0-16,-8 6 0 16,5-3 0-1,-2 3 72-15,-23 11-72 16,7-4 0-16,-15 7 0 0,-13 6-48 15,-3 4 112-15,-14 7-64 16,-6 4 0-16,-4 5-8 0,-8 1 0 16,-1 3 8-1,-4 3 0 1,-3-2 0-16,-1 5 48 0,-4 1-48 15,-6 1 0-15,1 3-8 0,-4 3-8 16,-2 0 24-16,0-2-8 16,3 2 0-16,2-4-16 0,2 0 16 31,1-2 0-31,3-1 16 31,3-2 0-31,-5 1-16 0,-1 2 0 16,0 0 40-16,-5 5-24 15,0 1-16-15,-3 0 0 0,2-2 0 16,3 0-80-16,-1-3 88 15,8-1-8-15,-1-2 72 16,2-2-64 0,0-2-8-16,0 2 0 0,-2 0 8 0,-4 2 32 15,-3 2-40-15,-2 4 0 16,1 2 88-16,-3 0-40 0,0 0-48 31,0 0 0-31,0 0 49 0,0 0-114 16,-3 0-95-16,-21 0-1496 15,-2 0-3273-15,-3 6-4049 0</inkml:trace>
  <inkml:trace contextRef="#ctx0" brushRef="#br0" timeOffset="15209">6953 3750 7665 0,'0'0'3145'0,"0"0"-1929"16,0 0-192-16,0 0 65 0,0 0-425 31,0 0-384-31,39 0 328 16,-8 0-24-16,-1 6-32 0,6-2-264 15,4 2-216-15,1-1 136 16,1 2-56-16,1-3-56 16,-1 0 48-16,-3 0-136 0,-7-2-8 31,-3 2 0-31,-9-2-8 15,-4 2 0-15,-5-2 16 0,-4-2-8 16,-7 2 80-16,0-2-72 0,0 0 184 16,0 2 128 15,0-2 121-16,0 0 335-15,0 4-216 0,0 6-144 16,-16 8-416-16,-28 39-376 16,0-2-1537-16,-1-1-5232 0</inkml:trace>
  <inkml:trace contextRef="#ctx0" brushRef="#br0" timeOffset="24036">7313 4630 3392 0,'0'0'1553'0,"4"0"-289"0,-4-2 88 15,3 2 72-15,2 0 169 16,-4 0-729 0,1 0-128-16,0 0 368 0,1 0-416 15,-3 0-79 1,0 0 87-16,0 0-288 0,0 0 136 15,0 0-80-15,0 0-184 0,0 0 136 16,3 0-240 0,-1 0 8-16,-1 0 88 15,7 0-264-15,4 0 104 31,9 4 64-31,9 1-56 0,11-3 257 0,12 0-201 0,8-1 112 16,6-1-88-16,0 0-152 0,-2 0-16 31,-4 0-32-31,-6 0 0 16,-5-1 0-16,-8-1 72 0,-9 0-16 15,-11 2-8-15,-6 0 16 16,-4-3-112-16,-7 3 48 16,-5 0 0-16,3 0 40 0,-3 0-32 15,0 0 0-15,0 0 240 0,0 0-176 31,0 0 168-31,0 0-136 16,0 0-104-16,0 0 0 16,-3 0-216-16,-12 0-888 15,-4 0-4210-15</inkml:trace>
  <inkml:trace contextRef="#ctx0" brushRef="#br0" timeOffset="25743">4447 4637 4993 0,'0'0'2520'15,"0"0"-864"-15,0 0-439 0,0 0-105 16,0 4-64-16,0-4 80 0,0 0-263 15,0 0-521-15,0 0 96 16,0 0-168-16,3 0 80 31,5 0 360-31,7 0-192 0,7 0-24 16,6 0-160-16,6 0-328 15,3 0 224-15,10 0-224 0,0 0 56 16,4 0 80-16,3 0-48 16,-3 0-96-16,-4 0 0 31,-10 0 120-31,-6 0-96 0,-5-2 33 15,-7 2-41-15,-3 0 184 16,-4 0-152-16,-4 0-48 0,-2 0 0 0,-1 0 80 16,-3 0-56-16,-2 0-8 15,4 0 96 1,-4-2 232-1,0 2-336-15,0 0 160 0,0 0-136 16,0 0-32-16,0 0-176 16,0 2-1073-16,0 9-3640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3:36:35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4710 4923 2736 0,'0'0'2217'16,"0"0"-25"-16,0 0-456 0,-6 0 41 0,6 0-417 15,-2 0-168-15,2 0 1 32,0 0-465-32,0 0-56 15,0 0-80-15,0 0-344 0,-3 0 128 16,3 0-256-16,0 0-112 15,0 0 24-15,0 0-32 0,0 0-72 16,5 0 64-16,12 0-88 31,3 0-8-31,2 2 152 0,1-2-48 16,0 2 104-16,1-2-48 15,-5 2-104-15,4-2 48 0,-4 2 0 16,4 2 88-16,-2-2-88 31,0 0 8-31,5 0 120 16,-2-1-112-16,2-1 152 0,-4 0-56 15,-1 0-96-15,-6 0 136 16,1 0-152-16,-3 0 80 0,3 0 32 0,0 0-64 16,2 0-48-16,1 0 0 15,4 0 56 1,0-1-64-1,-2-1 8-15,1 0 0 0,4 2 0 16,-3-2 8-16,-4 0-40 16,0 0 32-16,1 0 0 0,-2 2 72 0,-1 0-72 15,1 0 0 1,2-2 128-1,-1 2-120-15,4 0 40 16,-1-2-48-16,4 2 0 0,-2 0 0 16,5 0 8-16,-1 0 48 15,2 0-8-15,1 0 16 0,-3 0-72 16,2 0 8-16,4 0-16 31,-5 0 16-31,7 0 96 0,-2 0-16 16,4 0 201-16,0-2-281 15,0-2 88-15,-2 0-88 0,-2-1 16 16,-4 3 24-16,1-1-40 15,-3 1 0-15,1 0 16 32,3-2 56-32,-3 0-72 0,2 2 0 15,-1-2 8-15,1 2 72 16,-5 2-8-16,-5-2-64 0,0 2 56 15,-3-3 8-15,-5 3-96 16,3 0 24 0,-3 0 0-16,-2 0-24 15,0 0 72-15,1 0 24 0,-6 0-24 16,-1 0-48-16,-2 0 0 15,2 0-72-15,-5 0 72 0,3 0 72 16,-3 0-56-16,0 0 88 16,0 0 336-1,0 0-88-15,0 0 208 16,0 0-248-1,0 0-128-15,0 0 64 0,0 0-104 0,0 0-88 16,0 0 40-16,0 0-32 0,0 0-128 16,0 0 40-16,0 0 24 31,0 0 72-31,0 0-64 0,0 0 0 15,0 0-8-15,-3 0-144 16,-13 0-600-16,-4 0-1184 16,-5-2-4018-16</inkml:trace>
  <inkml:trace contextRef="#ctx0" brushRef="#br0" timeOffset="2684">9985 4997 2800 0,'0'0'4369'16,"0"0"-2633"-16,0 0-183 15,0 0-265-15,0 0 272 0,0 0-127 16,0 0-425-16,0 0-384 16,0 0 128-16,0 0-104 0,0 0-160 31,0 0 145-31,0 0-393 15,0 0 168-15,0 0-280 0,0 0-56 16,0 0 200-16,0 0-272 16,0 0 8-16,8 0-16 0,16 0 80 15,10 0 0-15,8 0-72 31,5-4 72-31,4 0 24 16,4 0-88-16,3 0-8 0,2-1 72 16,-5 0-72-16,5 1 0 15,-7 0-8-15,4 0 80 0,-3 2-72 31,-5-2 8-31,4 0 40 16,-1 0-48-16,0 0 16 0,-4-2-24 16,-3 0 8-16,-8 0-16 0,-1 2 8 15,-9 0 8-15,-2-1 0 16,-8 3 32-16,-4 1-32 0,-5-1 0 15,-4 2-48 1,0 0 48 0,-4 0 0-16,0 0 16 15,0 0 32-15,0 0 120 0,0 0-160 0,0 0 104 16,0-2-56-16,0 2-56 15,0-2 232-15,0 0-168 0,0-2 64 32,0-4-128-32,-8-16-784 15,-6 2-1697-15,-6-1-7329 16</inkml:trace>
  <inkml:trace contextRef="#ctx0" brushRef="#br0" timeOffset="16160">4394 14223 1632 0,'0'0'1408'16,"0"0"-848"-16,0 0 88 15,0 0 209 1,0 0 191-16,0 0 64 0,0 0-360 0,0-1-96 15,0 1-192-15,0 0-79 32,0 0-17-32,0 0-160 0,0 0 184 15,0 0-96-15,0 0-144 16,0 0 144-16,0 0 0 0,0 0-128 15,0 0 216-15,0 0-240 16,0 0 16-16,0 0 24 16,0 0-184-1,0 0 152-15,0 0-152 0,0 0-8 16,0 0 8-16,0 0-80 15,0 0 80-15,0 0 64 0,0 0 0 16,0 0-8-16,0 0-48 16,0 0 64-1,0 0 152 1,-2 1-144-16,-3 7-8 0,-1-2 56 0,-1 5-120 15,2-3 160-15,-1 1-160 16,1-1-8-16,-6 3 328 16,3-2-119-1,-2 4 111-15,-3-1-16 16,2-1-248-16,-5 2 120 15,4 1 56-15,-5-2-32 0,-1 0-56 16,0 1-136-16,-1 4 112 16,-2 0-120-16,0 0 56 0,-2-1 40 31,1-2 32-31,-3 0 48 15,1 0 176-15,-2-4-224 0,0 3 128 16,-3-6-8-16,0 1-240 16,0-2 240-16,2-2-160 15,-4-1-80-15,5-3 168 0,0 0-128 16,5 0-48-16,0 0 0 31,8 0 88-31,-3 0-24 0,3 0-56 16,2 0 0-16,1 0 152 0,-1 0-112 15,0-5-24-15,-1 1-24 16,1-2 88-16,0-2-88 15,-4 1 40 1,2-4-32 0,-6-1-16-16,3 0 8 0,-2-2 0 0,-1 2 0 15,-2 0 40-15,3 0-40 16,-1-1 0-16,-2 4 0 0,1-3 104 15,1-1-104-15,-4 2-8 0,2-1 0 32,0 0 16-17,0-2-80-15,2-1 80 0,1 2-8 0,-1-4 0 16,-1 0-56-16,3-4 56 15,0 3 0-15,0-1-16 16,4-4 8-16,1 3 8 0,0 0 0 31,5-2-88-31,-4 2 88 0,4-2 0 31,2 0 0-31,-1 0-40 0,1-3 40 0,0 0 0 16,4-1 64-16,1 0-152 0,-2 1 96 16,2-1-8-16,0 5 0 31,0-1 0-31,0-1-8 0,0 3 8 15,0 2 0-15,7 0-8 16,1-2 64-16,-2 0-56 16,4 0 0-16,-4 2-56 0,1 4 48 0,-1 0 8 15,-1 4 0 1,1 0 24-1,1 0-24-15,3 2-56 0,1-3 48 16,0 4-88-16,4-3 96 16,4-1 0-16,1 2 48 15,2-3-80-15,1-1 88 0,1 4-56 16,-3-3 0-1,2 1-72-15,1 4 64 16,-2-3 8-16,-1 1 0 0,4-1-16 16,-3 3 24-16,2-1-8 15,2-3 0 1,2 3 8-16,2-1-16 0,1 0 16 0,0 1-8 31,-1-2 104-31,0 0-88 0,0 2-16 16,-2 0 0-16,-4 0 0 15,-1 3-96-15,-4 0 96 16,-1 1 0-16,-1 2 80 15,1-2-72-15,0 2-8 0,3 2 0 32,-2 0-32-32,1 0-80 0,1 0 112 15,1 0 0-15,-2 0 0 16,2 0 0-16,1 0 0 15,1 0 0-15,-1 0-16 0,1 0 8 16,-1 2 8 0,2-2 0-16,-2 2 24 15,1-2-16-15,2 2-8 0,-3-2 0 16,-1 0-16-16,1 0 0 15,1 0 16-15,-1 2 0 16,-7 0 32-16,3 0-24 0,-3 0-8 16,2 3 0-1,-3-2-48 1,4 1-8-16,-3 0 112 0,4-2-40 0,-3 2-16 15,3-2 56-15,2 0-64 16,-2 0 8-16,2 0-72 16,1 0 72-1,-4 1 0 1,4-1 0-16,-5 1 8 0,-1-1 88 15,-4 2-144-15,4 2 48 0,-5 0-8 32,3 1-40-32,-2 1 48 15,-2-1 0-15,4 1-16 0,-4 1 16 16,0-1 0-16,-3 1 0 15,1-1-32 1,2 1 24-16,-3 1 8 0,2-3 0 0,1 4-8 16,-3 1-8-16,2-3 16 15,-2 4-24-15,1-3 24 0,-2-3-104 31,-2 2 152-31,-2-3-48 16,2 0 8-16,-5-2 0 16,0-2-16-16,0 0 0 0,0 0-88 0,0 3 24 15,0 2 144-15,0 3-72 16,0 1 96-16,0 2-96 15,0-1-8 1,0 0 0-16,0 2 8 16,0 0 40-16,0-2-40 15,-5 0 0-15,2 2 80 0,0-2-72 16,-4 0-8-16,2 2 0 0,-1 0-72 15,-2 0 24 1,-2 2 96-16,-1 2 32 16,-2-2-80-16,0 0 96 15,-2 3-96-15,2-5 0 16,-4 2 8-1,0-2-16-15,0-1 8 0,4 2 0 0,-2-4 0 16,-1 4 16-16,-2 1-16 0,1-2 0 31,-1 2-16-31,-2 0 16 16,1 0 0-16,-2 0 8 0,5 0 16 15,0 0-24 1,4-2-8-16,1-2 0 0,3-2 8 0,-3 0 16 16,4 1-16-16,2-2 0 31,-6 3-88-31,3 1 88 15,2-2 0-15,-6 2 0 0,3 0 0 16,-3-1 24-16,1-1-24 16,0-2 8-16,1 1 40 15,-1-1-48-15,1-1-384 0,-1 5-592 16,-1-2-1905-1,6-1-4488-15</inkml:trace>
  <inkml:trace contextRef="#ctx0" brushRef="#br0" timeOffset="18472">7845 14301 776 0,'0'0'3953'16,"0"0"-2873"-16,0 0-312 16,0 0-184-16,0 0-120 15,0-2 112-15,0 2-32 0,0 0-128 16,0 0-31-1,0 0 23-15,0 0 376 16,0 0-144-16,0 0-8 0,0 0 200 16,0 0-384-16,0 0-168 15,0 0-216 1,0 0-64-16,0 0 0 15,5 0-48 1,1 0 48-16,5 0 56 0,1 0 32 16,-1 0 24-16,2 0 137 0,1 0-177 0,-1 0 112 15,0 0-184-15,3 0 72 16,-1 0 248-16,3 0-232 15,3 0 104 1,-2 0 80-16,5 0-120 16,-1-2 64-16,3 0-80 0,-4 2-24 15,-2 0 16-15,-1 0-128 16,1 0 104-16,-3 0 40 15,4 0-136-15,-3 0 128 0,1-2-32 32,4-1-88-32,-4-3 272 15,4 0-16 1,1-1 72-16,-1-1-48 0,-1 2-248 0,-2 1 48 15,-2 1-96-15,-1-1 72 16,-2 1-112-16,-1 2 160 0,1 0-96 16,1 2-24-1,0-2 0-15,2 0-80 16,-2 0 80-16,0-2 0 15,2 2 80-15,-3-1-72 0,2-1 40 16,0-1-24 0,-5 3-16-1,0 0-16-15,-1 2-56 0,0 0 64 16,-3 0 16-16,4 0 32 0,-1 0-48 15,0-2 96-15,1 2-96 0,4 0 8 16,-2-2 0 0,1 0-8-1,1 0 168-15,-3 0-160 16,-2 2-8-16,-1 0 0 0,1 0 72 15,-1 0-120-15,1 0 48 16,-3 0-64 0,4 0 64-1,-1 0 48-15,2 0-40 0,1 0-8 16,1 0 72-16,3 0-72 0,-2 0 0 15,0 0 0-15,-1 0 96 16,-1 0-88-16,-1 0 48 0,0 0-56 16,-2 0-16-16,2 0-40 15,-2 0 56-15,4 0 0 16,-2 0 48-16,1 0-40 0,4 0 49 31,2 0-57-31,-4 0 24 16,0 0-89-16,0-2 65 0,-3 0 0 0,-2 0-24 15,1 2 72-15,0-1-48 16,0 1 0-1,1 0-32 1,1 0 16-16,1 0-16 0,1 0 32 16,0 0 24-16,-3 0-16 15,3 0 48-15,-5 0-56 0,2 0-24 16,-1 0 8-16,-1 0-16 0,2 0 32 15,0 0 24 1,3 0-16-16,-2-2 57 16,4 2-65-16,3 0-41 15,-1-2 25-15,2 0-16 16,-1-1 32-16,-1 1 8 0,-3 0 40 15,1 2-7-15,0-2-41 16,-2 2-16-16,-1 0 8 16,1 0-49-1,-5 0 57-15,2 0 0 16,0 0 16-16,1 0 16 0,-1 0-32 15,3 0 0-15,-3 0-8 16,4 0 0-16,-5 0 8 16,1 0 8-16,-1 0 41 0,-1 0-41 31,-5 0 0-31,1 0 0 31,-2-2-8-31,0 2 0 0,-5-2-113 16,0 0 41-16,0-13-680 0,0 0-856 15,-10-2-5274-15</inkml:trace>
  <inkml:trace contextRef="#ctx0" brushRef="#br0" timeOffset="23385">4313 12332 5265 0,'0'0'2304'0,"0"0"-968"15,0 0-415 1,0 0 287-16,0 5-48 15,-5 5-520-15,-5 1 320 0,1 4-519 16,-3 2-145-16,1 6 192 16,1-1-272-16,-4 2 48 0,3-1-56 15,-1 4-200-15,-1 1 232 31,0 0-192-31,-4 2 40 0,-4 0 64 16,1 2-152-16,-4 0 0 16,-3 2 0-16,2 0 112 15,-5 0 0-15,1-4-112 0,0-2 0 16,-1-3 296-16,1-3-192 31,0-4 120-31,0-2 48 0,-1-2-184 16,-4-2 296-16,-2-4-288 0,-1 0 0 15,-3-4 376-15,-1 0-464 16,-1-1 120-16,-3-3-128 15,3 0 121-15,2 0-121 16,3 0 0 0,1 0 0-16,4-9 80 0,3-1-8 15,3-5-72-15,2 0 0 16,1-3-144-16,0-4 55 0,6-2 89 15,0-6 0-15,3-2-112 16,-1-2 112 0,4-4 0-16,3-1 0 15,3-1-56-15,5 0 0 16,0 2 56-16,0 0 0 0,5 0 0 15,13 0 8-15,-2-3-8 16,3 3 0-16,7-3-56 0,2 1 8 31,4-3 48-31,7 1 0 16,4 0 48-1,6 2 32-15,2 4-136 0,3 6 56 0,-6 2-136 32,1 3 136-32,-3 8 0 0,-7 0-32 15,2 6-16-15,-4 0-88 16,3 1 136-16,-3 2 0 15,2 3-240-15,0 1 224 0,-7 1 16 16,2 3 0-16,-5 0-136 16,0 0 224-16,-3 0-144 0,3 11 56 0,0-2-80 15,2 6 8 1,1-2 72-1,0 4 0-15,5 0 40 16,-6 4-32-16,3-4-8 0,-6 2 0 16,-3-1-40-1,-4 0-24 1,0 0 72-16,-1-4-8 0,-7 2 72 0,4 0-64 15,-5 0-8-15,2 2 0 16,-2-2-56-16,-4 0 40 16,-2 0 32-16,1-4 16 0,-4-1 160 15,-3-4-144 1,0-1 32-16,0-4-8 0,0 0-16 0,0 0 88 31,0 2-128-31,0 5-16 16,-5 2-64-16,-8 10-1208 0,2-6-3153 15,1 2-4209-15</inkml:trace>
  <inkml:trace contextRef="#ctx0" brushRef="#br0" timeOffset="25235">8735 12639 3712 0,'0'0'2345'0,"0"0"-689"15,0 0-432-15,0 0 153 16,0 0-17-16,0 0 104 15,-12-8-279-15,12 8-185 16,0 0-88-16,0 0-296 16,-3 0-24-16,3 0-312 0,0 0-128 15,0 0 72-15,0 0-128 16,0 0 56-16,0 0-112 15,0 0-40 1,0 0-8-16,0 0-72 16,8 0 80-16,3 0 24 0,1 0-24 15,2 0 8-15,2 0 16 16,2 0 48-16,2 0-144 15,-1 0 72-15,4 0 0 0,-2 0 48 32,0 0-48-32,3 0 8 15,-2 0 16-15,6 0 24 0,-4 0-96 16,4 2 40-16,-3-2 8 15,4 2-16-15,-4 0 32 16,1 0 64-16,-2-2-80 0,0 2-32 16,3-2 24 15,-1 0 0-31,2 0-48 0,-2 0 48 0,1 3 16 0,0-3-8 15,-1 0 24-15,2 0-24 16,-2 0 0-16,1 0-64 16,-1 0 64-16,1 0 72 15,-2-3-64 1,0-3 72-16,-4 4 0 15,2-2-72-15,-2 2-16 0,-2 2-40 0,-2 0 48 16,0 0 56-16,-1 0-48 16,1 0 48-16,-3 0-32 15,2 0-16 1,0 0-16-16,-1 0 8 15,3 0 0-15,-2 0 0 16,2 0 0-16,3 0 97 0,-2 0-97 16,4 0 0-16,-4 0-8 15,4 0 8-15,-1 0 0 0,-2 0-8 31,1 2 16-31,-2-2 32 16,0 2-40-16,2-2 8 0,-3 0-16 16,-5 0 8-1,0 0 0-15,-2 0-24 0,1 0 72 16,0 0-40-16,-3 0-8 0,-1 0 8 31,1 0-16-31,-1 0-32 16,-4 0 40-16,0 0 48 0,-2 0-40 0,0 0 80 15,1 0-88 1,-1 0-72-16,1 0 56 0,-3 0 16 15,1 0 0-15,-1 0 0 16,0 0 16 0,0 0-8-16,0 0 16 15,0 0-16-15,0 0-8 0,0 0 0 16,0 0 0-16,0 0 72 0,0 0-72 15,-4 0-393-15,-13 0-1359 16,-5 0-8114-16</inkml:trace>
  <inkml:trace contextRef="#ctx0" brushRef="#br0" timeOffset="28294">5167 10995 4048 0,'0'0'1801'16,"0"0"-881"-16,0 0-272 16,0 0 704-16,0 0 89 0,0 0-633 15,0 0-320-15,0 0-216 16,0 0-104-16,0 0 232 15,0 0-160-15,0 0 56 16,0 0-40-16,0 0-248 16,0 0 120-16,0 0-128 15,0 0 0-15,0 0 120 0,0 0-112 16,0 0 32-16,0 0-40 15,0 0 56 1,0 0-56-16,0 0 72 16,0 0 64-16,0 0 136 31,0 0-207-31,0 0 23 0,-3 0-48 15,0 10-24-15,-2 2 32 16,0-2-48-16,0 2 8 0,0 2-16 16,-1 0 8-16,1 4 0 15,-5 1 0-15,1 2 32 16,-3 1-88-16,1 1 32 0,-7-4 24 15,1 1 248-15,2 3-144 16,-3-4-8-16,2 2 104 0,-3-1-192 16,3-1 80-1,-2 2-88-15,0-3 0 16,0 2 80-16,-4-2-72 15,-1 0 120-15,2-2 168 0,-5-2 16 32,2-4 136-32,0 0-288 0,-4-2 40 0,6-2 40 15,-4-1-152 1,2-2 128-16,1-1-184 0,0 0 64 15,4-2-40-15,-4 2-56 16,6-2 0-16,-1 0 72 0,0 0-8 16,0 0-40-1,1 0-24 1,-4 0 112-16,3 0-112 15,-3-2 0-15,0-2 0 0,-2-1 0 16,2-2 16-16,-1 1-16 0,1 0 0 16,3 0 24-16,3-2-40 15,-1 0 16-15,3 2 0 31,2-4-112-31,0 2 168 0,1-4-56 32,0 0 0-32,1-4-48 15,1 2 40-15,-2-4 8 0,3 2 0 16,1-2-48-16,1-1 104 15,0 2-56 1,4-2 0-16,-3 2-96 0,4-4 96 0,0 1-8 16,0-3 8-16,0-2-56 0,0 1 32 15,10 0 24-15,-5 0 0 0,1 2 8 16,-1-2 8-1,-2 2-16 1,2-1 0-16,2 2 24 16,-7 1 32-16,3-3-40 0,0 4-16 15,2-2 0-15,6-1-8 16,-4 1 8-16,6-2-24 0,-2-1-48 0,5 0 80 31,2 1-8-31,-2 0 0 16,2 3 0-16,-2 2 0 15,0 0 0 1,0 2 0-16,-3 2-48 0,3 2 120 0,2 0-72 15,0 0 0-15,5 2-112 0,2-2 104 16,3 0-32-16,3-1 40 31,2 4-8-31,1-1 56 0,-3-1-48 16,3 1 0-1,-3 3 0-15,-1-1-32 0,-1 1 32 0,4 3 0 16,-7 2-16-16,-2 2-80 16,2 0 96-16,-7 0 0 31,0 0-8-31,2 0 8 0,-1 0 0 15,1 0 0-15,-2 2-8 16,-3 0-16-16,2 0 24 0,-3 0 0 16,1 1 8-16,-3-3 16 0,-2 2-24 15,-1 0 0 1,1 0-8-1,-3 0 16-15,0 0-8 0,0 2 0 16,-1-2-8-16,-1 1 0 16,1 1 8-16,-1 0 0 0,-1 1-96 15,1-1 88-15,-1 2 8 16,2 0 0-1,-1 1-8-15,-1 2-8 16,0-1 16-16,1 0 0 0,-1-1-8 16,-3 2 0-16,4-1 8 15,-6 0 0 1,3-1-40-16,-1 4-8 0,-2-3 48 0,0 2 0 31,0 2 16-31,0-2 32 16,0 2-48-16,0-2 0 0,2 2 0 15,-2-1-32-15,0-2 32 0,0-1 0 16,4 0 32-16,-4 3-24 15,0-2-8-15,0 1 0 32,0 4 48-32,0 0-32 0,0 5-8 15,-11-2-8-15,3 1 80 16,-2 1 16-16,4-5-96 0,-1-1 0 15,1 0 8-15,1-2-16 16,-3 0 16-16,0-1-8 16,2-2 200-1,2-1-192-15,-4-2 152 16,5-1-160-16,-2-2 0 0,2-2 144 15,3 2-144-15,-2-2 0 0,-1 2-8 16,-7 6-440-16,4-3-1632 16,-4 4-4690-16</inkml:trace>
  <inkml:trace contextRef="#ctx0" brushRef="#br0" timeOffset="29979">8804 11213 4785 0,'0'0'1560'0,"0"0"-624"0,0 0-184 15,0 0-16-15,0 0-15 31,0 0-1-31,0 0-352 0,0 0 64 16,0 0-48 0,0 0-64-16,0 0-16 0,0 0-144 15,0 0 32-15,3 0-24 0,7 0-24 16,1 0 248-16,4 0 128 31,7 2-200-31,-2 0 161 0,2 2-153 16,-1-2-56-16,0 0-48 15,2 1 40-15,-2-3 32 0,0 2-96 16,-2 0-192-16,1 0 184 15,-4 0-192-15,-2 2 128 16,1-3-104 0,-5 1 24-16,-1-2-48 0,3 2 0 15,-4 0 0-15,-2-2 48 16,2 2-40-1,-1-2 80-15,-2 2 40 0,1-2-120 0,-4 0 32 0,2 2-40 32,0-2 8-32,-3 0 80 15,1 0-80-15,-2 0 96 0,0 0-104 16,0 0-616-16,0 0-1416 15,0 0-4562-15</inkml:trace>
  <inkml:trace contextRef="#ctx0" brushRef="#br0" timeOffset="42195">5306 8491 8617 0,'0'-2'2585'0,"0"0"-1305"16,0-3-544 0,0 3 393-16,0 2-169 0,0 0-160 15,0 0-104-15,0 0-408 0,0 0 200 16,0 0-240-16,0 0-200 15,3-2-24 1,7 2-24-16,1-2 0 16,7-2 8-16,5 0 64 15,-2 0 32 1,8-1-88-16,-5-4 56 0,5 3 224 0,2-2-288 15,-1 2 104-15,-2 3-64 0,-1-2 65 32,2 1-33-32,2 2 24 15,-7 2-104-15,9-2 216 31,-4 2-168-31,0-2-24 0,-2 2-24 16,2 0 96-16,0 0-88 16,0-2-8-16,4 2 0 0,-4 0 88 15,-3-2-40-15,1 2-48 16,-1 0 0-16,-2-2 72 0,2 0-80 15,1 0 8-15,-4 0 0 0,4 2 64 16,-1-2-48-16,2 2-16 16,2 0 0-16,0 0 80 15,5 0-40 1,-1 0-32-16,0 0 0 0,1 0 160 15,-2 0-80-15,-1-2-32 16,-1 2-56-16,-1-2 104 0,-4 2-112 16,0 0 8-1,-2 0 0-15,1 0 80 16,-3 0-72-16,1 0-8 15,1 0 0-15,-1 0 88 16,-1 0-96-16,-2 0 8 0,-3 0 0 16,1 0 32-16,-3 0 16 15,-2 0-48-15,-1 0 0 16,0 0 8-1,-1 0-48-15,-3 0 40 16,7 0 0-16,-2 0 48 16,1 0-40-16,-1 0-8 0,0 0 0 15,3 0 8-15,-3 0-16 16,2 0 8-16,1 0 0 0,0 0 32 31,2 0 16-31,-4 0-48 16,6 0 0-16,-3 0 8 15,1 0-16-15,0 0 8 0,-4 0 0 16,6 0 48-16,-4 0-48 0,0 0 0 15,2 0 0 1,-2 0 40 0,-2 0-88-16,4 0 48 0,0 0 0 15,0 0 32-15,1 0-24 16,-1 0-8-16,1 0 0 0,-1 0 32 15,-2 0-104-15,2 0 72 0,0 0 0 32,-4 0 40-32,4 0-24 15,-3 0-16 1,-1 0 0-16,2 0-24 0,-1 0-24 0,-1 0 48 15,6 0 0-15,-4 0 0 0,3 0 48 16,2 0-48-16,-3 0 0 31,0 0-16-31,0 0-32 0,-2 0 48 16,3 0 0-1,-3 0 32-15,4 2-24 0,1-2-8 0,0 0 0 16,1 0 24-16,1 0-80 16,1 0 56-16,0 0 0 31,0 0 56-31,-1 0-48 0,0 2-8 15,-1-2 0-15,1 2-40 16,-4-2 32-16,1 2 8 0,2-2 0 16,1 2 48-16,1-2-40 15,-1 0-8-15,-1 2 0 16,3 0 8-1,-3 0-16-15,1-2 8 0,-4 2 0 16,1 0 0-16,-4-2 8 16,1 0-8-16,-5 0 0 15,4 0 16-15,-2 0-80 0,1 0 64 16,1 0 0-1,-3 0 32-15,2 0-16 16,-4 0-16-16,3 0 0 0,-1 2 8 16,-1-2-24-16,-4 2 16 15,3-2 0-15,-1 0 16 16,-2 2-8-16,-2-2-8 0,4 0 0 31,-4 2-8-31,2-2-56 0,-4 3 64 16,-1-3 0-16,2 0 48 15,-2 2 24-15,-1-2-72 0,-2 0 0 16,0 0 8-16,0 0 88 15,0 0 72-15,0 0 232 32,0 0 184-32,0 0-568 0,0 0-16 15,-5 0-376-15,-13 3-1552 16,0 1-5114-16</inkml:trace>
  <inkml:trace contextRef="#ctx0" brushRef="#br0" timeOffset="47176">5392 7311 5857 0,'0'0'4345'0,"0"0"-3673"16,5 0-312-16,-1 0 72 15,4 0 880 1,4 0-119-16,-1 0-417 16,0 0-40-16,1 0-240 0,1 0-304 15,3 0 312-15,2 0-136 16,6 0-96-16,8 0 192 0,0 0-216 15,9 0 48 1,-1 0-79-16,0 0-209 0,-1-2 80 16,0 2 0-1,1-2-72-15,-1 2 256 16,0 0-264-16,-2 0 80 0,2 0-88 15,-4 0 88-15,2 0-40 16,2 0-48 0,2 0 0-16,-3 0 176 0,6 0-168 0,-2 0-8 31,5 0 112-31,4 0-56 15,-1 0 80-15,7 0-32 0,-4 0-32 16,-1 0 144-16,-4 0-208 31,-6 0 80-31,0 0-88 16,-8 0 128-16,2 0-168 0,-5 0 40 0,-2 0 0 15,-2 0 40-15,1 0-40 16,-4 0 0-16,0 2 0 0,0 0 96 16,-1 0-96-16,-1 1 0 15,-2 1 0-15,-1-3-40 16,4 1 88-1,-9 0-48-15,4 0 0 16,-3 0 0-16,-1-2-72 0,-1 2 72 16,0-2 0-16,-2 2 24 0,1-2 24 15,-4 2-48-15,1-2 0 16,1 0 16-16,-2 0-8 15,-3 0-8 1,-3 0 0-16,-2 0 16 16,1 0 40-16,-1 0-56 0,0 0 72 15,0 0 0-15,0 0 96 16,-6 0-168-16,-12 0-560 15,-8 0-2161-15</inkml:trace>
  <inkml:trace contextRef="#ctx0" brushRef="#br0" timeOffset="48948">19558 10670 2544 0,'0'0'0'0,"0"0"-488"16,0 0-664-16</inkml:trace>
  <inkml:trace contextRef="#ctx0" brushRef="#br0" timeOffset="57838">18427 6160 6569 0,'-8'-8'2200'15,"0"-4"-303"-15,-3-2-273 31,-5-4-208-31,-2-2-239 0,0-6-369 16,-3-2 48-16,4-2-256 0,0-4-288 16,1-2 184-16,5-1-296 15,5 1-96-15,6-2 168 0,0 2-152 16,6-4-64-1,21 0-56 1,7 2 0-16,10 2-8 0,6 4 8 16,7 6-24-16,1 9-48 0,-3 9 72 15,-2 8-24-15,-6 0-56 16,-12 11 32-16,-6 7 32 0,-8 4-128 31,-8 2-40-31,-6 1 184 16,-7 4 0-1,0 1 8-15,-12 4 360 0,-13 3-192 0,-11-2 209 16,-4 3-153-16,-1-4-96 0,1-2 72 15,6-5-112-15,8-7 24 32,7-6-56-32,3-2-8 0,6-6-56 15,7 0 0 1,-2-4 0-16,5-2 80 0,0 0-72 15,0 0 96-15,0 0-64 0,0 0 8 16,0 0-96-16,0 0-48 31,0 0-272-31,-7 0-336 0,-4 0-1001 16,-3 0-5792-16</inkml:trace>
  <inkml:trace contextRef="#ctx0" brushRef="#br0" timeOffset="59482">19800 11129 4656 0,'0'0'3105'0,"0"0"-1833"15,0 0-527-15,0 0 247 16,0 0-176-16,0 0-272 0,3 0-56 31,-3 0-152-31,2 0-136 16,1 9 32-16,0 0 240 0,1 5 193 15,-3 4-225-15,-1 3-72 16,0 2 32-16,0 3 8 0,-6 0-224 16,-12-1 8-16,-1-1-88 15,-7-3 40 1,-2 0 32-16,-2-8-128 15,-7 0 408-15,-4-5-104 0,-6-4-168 16,-4-4 224-16,-11 0-288 16,-5 0-112-16,2-12 168 0,0-8-160 0,10-7-8 31,9 2 33-31,10-5-33 15,12 2-16-15,9 0 8 16,14 0 0-16,1-3 24 0,1-1-8 16,27-5-32-16,12-4-40 0,9-3 56 15,10-1 32-15,12 6-32 31,-1 7 0-31,1 9-73 16,2 14 65-16,-7 9 8 0,-8 0-168 16,-10 11 160-16,-6 10-8 15,-3 3-40-15,-15-2 8 0,-3 1-56 16,-5 0 0-16,-4-3 96 31,-7 0 8-31,1 0 0 16,-6 2 80-16,0 0-80 0,0 2 8 15,0 0 88-15,-3 1 0 16,-5-3 40-16,-2-1-88 0,0 0-40 15,2-4 105-15,0-2-113 16,5-8 8 0,-5 1 56-16,1-5-64 15,1-1 0-15,-17-2-145 0,2 0-2175 16,2-13-4714-16</inkml:trace>
  <inkml:trace contextRef="#ctx0" brushRef="#br0" timeOffset="61711">18744 5906 3488 0,'0'0'1873'16,"0"0"-689"-16,0 0-304 15,0 0 160-15,0 0-63 16,-3 0 31-16,0 0 48 16,1 0-232-16,2 2 0 0,-2-2-168 15,-1 0-480-15,3 2 129 16,-2-2-225-1,2 0-8-15,0 0 56 32,0 0-40-32,0 0-72 15,0 0-16 1,0 0-24-16,0 0-56 0,-3 0 80 0,3 0-184 15,0 0-160-15,-1 0-841 0,1 2-759 16,-4 11-1041-16,0 0 441 16,-1 2-2017-16</inkml:trace>
  <inkml:trace contextRef="#ctx0" brushRef="#br0" timeOffset="64663">18742 5968 2576 0,'0'0'1104'16,"0"0"321"-16,0 0 111 15,0 0 136-15,-19-32-439 0,19 30-289 16,0 2-56-16,-2 0-344 16,-1 0-256-16,2 0-56 15,-3 6-232 1,4 14 0-16,0 14 184 0,0 10-88 15,-1 12 104-15,-1 10-56 16,-1 6-48-16,-4 3 128 0,1 2-224 16,-4 4 128-16,2 0 24 15,0-2-104 1,-2 4-96-16,4-4 48 15,3 2 0-15,3-2 0 0,0-2 16 16,0 0 40-16,0 1-56 16,0-2 56-16,0 0-56 0,0 5 48 15,-5 0 161-15,-6 2 183 31,-2-1-216-31,0-4 40 0,1-3-144 16,1-9 0-16,-2-4-128 16,7-4 56-16,1-6 0 0,3-2 24 15,-1-4-24-15,1-1 104 16,-2 0-104-16,-1 0 8 31,3 1-16-31,-6-2 8 0,-2 0 0 16,1 1 96-16,1-6-88 15,-2 1 48-15,2-4-56 0,0 1-16 16,3-3 8-16,0 0 8 15,0 0 0-15,5 0 0 16,-1-2 8 0,1-2 32-1,0-4-40-15,0-3-56 0,0-4 48 0,0 1 8 16,0-2 0-16,0 0-16 0,0 1 64 15,0 0-32-15,0 2-16 16,0 3-32 0,0 2 24-16,0 1 8 15,0 1 0-15,0 1 16 16,1-1-8-16,4-2-8 0,5 0 16 15,-2 0 32-15,3 1-96 0,4 1 32 16,4-1 16-16,-3 1 88 31,7 0-72-31,-1 2 24 0,6 1-40 16,-2-1 8-16,4 0-16 15,1-2 0 1,3 2 8-16,5-4 64 0,-5 0-56 0,4-1 144 16,1-2-120-16,3-1 24 31,0 1-96-31,3-2 40 0,-3 1 0 15,0 3 96-15,2-3-88 16,-5-1 80-16,1 4-88 16,-6-1 56-16,0 0-136 0,-5 0 56 15,0 2 24-15,-5 2 0 31,-3 2 72-31,0 2-40 0,-3 2-32 16,-10 1 16 0,3 3-24-16,-7 4 8 15,-3 2 0-15,-1 2 24 16,0 2 32-16,0-2-8 0,0 1-48 15,-5-6 104-15,-6-3-184 16,3-4 80-16,-3-2 0 0,-1-4 48 16,1-3-40-16,-2-3 56 0,4-6-64 15,0-2 64-15,3-8-120 16,1-6 56-1,-6-26-160-15,3-14-1897 16,-4-11-7457-16</inkml:trace>
  <inkml:trace contextRef="#ctx0" brushRef="#br0" timeOffset="68416">18943 5747 5113 0,'0'0'2624'0,"0"0"-1736"0,0 0-616 32,0 0 513-32,0 0 63 15,0 0-440-15,0 0-40 16,0 0 424-16,88 20-104 0,-46-11 8 15,0-2-256-15,0 5-167 16,2 3-201-16,0 0 64 0,-2 4-72 16,0 0 48-16,-2 3 80 15,0 5-56 1,-1 3 136-16,-2 0 0 15,-4 4-96-15,0 0 64 0,-3 2-168 16,-5 0 48-16,4 1 160 16,-6-2-280-16,-2-1 224 0,-3-3-224 0,-5-5-40 31,-2-5 40-31,-1-1 8 15,-5-1 40-15,1-4 128 32,-3-2-168-32,2-1-8 0,-3-3 128 0,-2-2-128 0,0-1 200 15,0-2-152-15,0 0 56 16,0 2 216-1,0 1-72-15,-5 4 192 16,-3 1-192-16,-4 0-96 0,1 2 153 16,3-2-297-1,0 2 0-15,-3 2 8 0,3 0-8 0,1 2-16 16,1 4-48-16,1 2 56 31,0 4-32-31,0 3 40 16,-1 1-8-16,1 4 0 0,-2 1 48 15,1 4-96-15,0 1-48 16,-1 4 96-16,-4 0 96 0,4 3-88 15,-2 0-8-15,1 2 0 16,-2-4 56 0,2 2-64-16,1-5 8 15,2 0-8-15,-3-2-72 0,4 1 80 16,-3 0 0-16,-1 3 0 15,5 3 56 1,-2-1-112-16,2 2 56 0,3-2-24 16,0-2-96-16,0-3 200 15,0-2-80-15,0-1 0 16,0 1 40-16,0 1-48 0,5 1 8 15,-1 4-16-15,1 1-40 16,0 0 56-16,-2 1 0 16,2-2 0-1,0 4 24-15,1-4-72 16,-6 4 48-16,5 1 0 0,-1-2-65 15,0 2 130-15,1 1-41 16,-3 0-24-16,3 1 48 0,0 3-56 16,-1-1 8-16,0-1 0 31,0-2-56-31,1-1 112 15,2-3-56-15,-2 0 0 0,1 0 64 16,1-1-80-16,-1 0 16 16,0-2 0-16,1 2-32 0,1-2 40 15,0-1-8-15,2 0 24 31,-1 0 104-31,0 1-128 16,-1-2 0-16,1 0-24 0,-1 3-24 0,2-2 96 16,1 4-16-16,-1-2-32 15,-5 4 72-15,5 1-80 0,-4 0 8 16,0 2-24-1,6-3-152 1,-7-2 232-16,3 0-56 16,-2-2 64-16,2-2-8 0,-1-1-64 0,1 0 8 15,-5-2 0-15,0-2-32 16,2 1 40-16,-5-2-8 0,3-1 0 31,-3-2 96-31,0 1-96 16,0-1 0-16,0 0 0 0,0-4-72 15,0 2 120-15,0-4-48 16,0 2 0-16,0 0 88 0,0 2-96 15,0 0 8-15,0 0-40 32,-3 3-56-32,3-3 112 15,-6 0-16 1,4-2 80-16,-1-2-8 0,-2-4-72 0,3 1 0 15,1-4-64-15,-3 1-8 0,3-3 136 16,-1-2-64-16,-1-1 0 31,-2 3 48-31,4-2-56 16,-4 4 8-16,3-1-16 0,2 2-80 15,0-1 144-15,0 4-48 16,0 1 16-16,0 0 64 16,0 0-152-16,0 0 72 0,0 0 0 15,0 1-128 1,0 1 200-16,-5 2-72 15,5 2 0-15,0 0 104 0,0 4-112 16,0-1 8 0,0 6-48-16,0-1-88 0,0 3 152 15,0-2-16-15,0-1 32 16,0-3 64-16,0-1-96 15,0-4 0-15,0 2-16 16,0-2-80-16,-1 2 96 0,-4 1 0 16,0 0 24-1,2 1 96-15,-2 2-128 0,-2 3 8 16,-1-1-48-1,2-1-32-15,3 0 80 16,-5-3 0-16,4-4 0 0,-1-2 96 16,1-8-112-16,2-1 16 15,0-6 0-15,-1-2-104 16,2 0 152-1,1 2-48-15,0-2 0 16,0 2 144-16,0-2-240 16,0 2 96-16,0-2 0 0,0 0-168 15,8-3 168-15,1 0 0 16,3-2-72-16,-3 0 88 15,3-1-64-15,4 2 48 16,0 1-24 0,2 0-97-16,1 2 121 0,2 0 0 15,0 0 24-15,0 1 113 0,0 0-153 16,-2-1 16-16,1-2-24 15,-1 0-81-15,-3-1 113 16,2-4-8-16,-7 3 16 16,1-2 89-16,-1 3-153 15,2-2 48-15,0 5-49 16,1 0-55-16,-1 5 112 0,0-2-8 15,3 6 40-15,-4-4 33 16,1 3-90-16,0 3 17 16,-2-3-8-1,3-1-104 1,-1 4 160-16,0 1-48 0,0 0 0 0,3 0 145 15,2 3-193-15,-5-1 48 16,1-3 0-16,1 1-105 16,-4-2 177-16,2-1-72 0,-1-2 33 31,-1-1 119-31,0 3-208 15,0-4 56-15,1 4 0 0,-4-1-96 16,2 0 160-16,-4 0-64 16,0-4 32-16,-1 1 96 15,2-6-184-15,-7 1 56 0,1-2 0 31,-1 2-56-31,0 0 56 16,0 2 0-16,0 4 0 0,0 1 120 0,0 4-216 16,0 3 96-16,0 4-24 15,0 2-72-15,0 1 104 16,0-3-8-16,0-5 0 15,10-4 24 1,-5-3-80-16,1-4 56 16,-1 0-97-1,2 0-31-15,1 2 96 0,3 3 32 0,-1 7 0 0,-1 2 56 16,0 4-64-16,-1 2 8 15,-2 0-32 1,-1-4-80-16,1-2 184 16,-2-8-72-16,-3-4 0 15,2-6 112-15,-1 0-176 16,-2 1 64-16,2 2-48 0,1 5-56 15,-1 2 152-15,1 6-48 0,-2 0 32 32,-1 0 88-32,2-1-128 15,-2-9 8-15,5-4-24 0,-5-7-32 16,0-3 112-16,0-4 16 15,0 2-72-15,0-2 217 16,0 0-217-16,0 0 96 0,0 0-88 31,0 0 328-31,0 0-336 16,0 0 152-16,0 0-80 0,0 0-72 15,-11-2-80-15,-6 0-753 16,3 0-2135-16,-2 0-3706 16</inkml:trace>
  <inkml:trace contextRef="#ctx0" brushRef="#br0" timeOffset="71303">5222 5072 10058 0,'0'0'4265'16,"0"0"-3537"-16,0 0-64 16,0 2 440-1,0-2-128-15,0 0-312 0,0 2-311 0,0-2-345 16,0 0-16-16,0 3-40 31,0 3-121-31,5 4 169 0,1 5 0 16,6 0 32-16,-1 3-32 15,-6-1-104-15,1-3 96 16,-1-3-112-16,-2-4 88 0,-3-3 24 15,0-2 16-15,0-2 40 16,0 0-8 0,0 0-32-16,0 0 72 0,0 0-80 15,0 0-16-15,0-4 8 16,0-7-280-16,-8 2 168 0,5-1-80 15,-3 3-56 1,4 3 208-16,2 2 0 16,0 2 48-16,0 0 8 15,0 0 8-15,-5 0 16 0,5 0 80 16,0 0-104-16,0 0-16 15,-5 0-144-15,4 0-2048 0,-7 4-7010 16</inkml:trace>
  <inkml:trace contextRef="#ctx0" brushRef="#br0" timeOffset="75068">18894 7626 9514 0,'0'0'2992'0,"0"0"-2184"15,0 0-488-15,0 0 609 16,0 0 303-16,0 4-160 15,0-4-456-15,0 0-120 0,0 0-208 32,0 0-8-32,0 0-136 0,0 0-95 15,0 0-65-15,0 0 16 0,0 0-209 16,-1-16-479-16,-14 2-3353 15,-3 0-5169-15</inkml:trace>
  <inkml:trace contextRef="#ctx0" brushRef="#br0" timeOffset="76022">19926 11051 6177 0,'0'0'3905'16,"0"0"-3289"-16,0 0-440 0,0 0 576 15,0 0-112-15,0 0-640 16,0 0-392-1,-18-22-856-15,9-2-1473 16,-3-7-1984-16</inkml:trace>
  <inkml:trace contextRef="#ctx0" brushRef="#br0" timeOffset="78617">8471 4816 7313 0,'0'0'2113'0,"0"0"-1497"15,0 0-128-15,0 0 880 31,0 0-216-31,0 0-159 0,-114 47-73 16,78-35-472-16,-7 4 616 16,-9 0-568-16,-13 4 168 0,-7 2-208 0,-12 0-296 15,-7-2 272 1,-7-2 9-16,-2-2-273 15,-1-3 208 1,-5-2-328-16,-1-1 40 0,-1-1-32 16,5-5 32-16,-1 0-96 15,6-1 8-15,4-3-96 0,12 0 48 16,4 0 48-16,9 0 0 0,4-14-8 31,4-4 16-15,4-6-8-16,-2-4 0 0,5-4-8 0,3-4-8 15,5-2 16-15,4-3 0 16,5 1-152-16,7 1 144 0,1-1 0 15,8-1-56-15,4 1-80 32,8 0 96-32,4-4-56 15,5-2 8-15,0-6 0 0,5-7 16 16,16-7 72-16,5-7 0 0,4-6-249 15,6-6 185-15,1 2-32 16,3-1-48-16,1 1 80 31,6 3-120-31,6 0 184 0,0-1-48 16,10 7-168-1,-3 6 208-15,-2 8-192 0,-5 10 16 0,-1 8 136 16,1 8-288-16,5 4 168 16,7 6 48-16,11 5-96 15,11 6 216 1,21 3 8-16,28 5 0 0,19 5-96 15,-13 0 152-15,-26 13-56 16,-33 2 0-16,-19 0-128 0,9 4 120 16,9 7 8-16,10 6 0 15,-9 4-48 1,-11 3 120-16,-9 3-72 15,-8 3 0-15,-9 0 0 0,-8-1-8 16,-7 3 8 0,-7-4 0-16,-6 2 64 0,-2 1 24 0,-8 0-88 15,-3 4 88-15,0 0-80 31,-5 3 184-31,0-2-184 0,0 3 72 16,0-3 200-16,-5-2-264 16,-6-4 184-16,-2-3-192 0,2-1 80 15,-2-5 88 1,-2 1-72-1,4-3 24-15,-4 2 160 16,-1-2-280-16,5 0 168 0,-9 3-176 16,-1-1 72-16,0 2 64 15,-1 0-56-15,-2-4-24 0,-2 0 89 16,5-1-41-16,0-3-104 31,-2-5 0-31,9 1 48 16,-3-3-136-16,6-3 168 0,-2 0-80 0,2-4 24 15,0-2 48-15,4-4-72 16,-1-4 0-16,3-4 8 0,0 0 160 15,-1-2-40 1,-7 0 16 0,-19 0-144-16,-1 0-1057 15,-4 0-2999-15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3:38:15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1595 5130 7193 0,'0'0'2321'0,"0"0"-953"16,0 0-8-16,0 0 112 0,0 0-327 0,0 0-393 31,-5 2-160-31,5-2-264 16,0 0 24-16,0 0-8 0,0 0-288 15,0 0 128-15,0 0-104 16,0 0-80-1,0 0 200-15,0 0-112 0,0 0 8 0,0 0 40 32,0 0-120-32,0 0-16 0,0 2 0 15,5-2 0-15,6 0 96 16,2 2-88-16,3-2 48 15,4 0 128-15,-6 2-176 16,4-2 96 0,-3 0 24-16,1 0-128 15,1 0 209-15,6 0-121 0,-4 2 72 16,4-2-48-16,5 2-48 15,-3-2-16-15,6 0-40 16,-3 0 40-16,1 0 136 0,1 0-136 16,6 0 64-1,1 0 8-15,2 0-112 16,8 1 32-16,3 5 88 15,0 0 40-15,0 3-24 0,-3 1-128 16,-4-5 32-16,2 3-40 16,-3-1 48-16,-1-1-48 0,-1 0-8 15,-4-2 0 1,1-1-24-16,-7 1 40 15,-2-2-16-15,-1 1 0 16,-1-1 48-16,0 2-56 0,-5-2 8 16,3 0 0-16,-1-2-16 15,1 2 40-15,2 0-24 0,1 0 0 31,-1-2 0-31,0 2-8 16,3 0 8-16,-1-1 0 0,-3 3 0 16,6-2 8-16,-5 1-8 15,3-1 0-15,0 0 16 0,2-2 8 16,-1 2-24-16,1-2 0 31,3 0-16-15,0 0 0-16,0 0 16 0,1 0 0 0,-2 0 48 15,4 0-56-15,-2 0 8 16,3 0 0-16,0-2 8 0,-1 0 0 15,-3 0-8-15,2-1 0 32,-2 1 16-32,-4 2-40 0,1 0 24 15,0 0 0-15,-4 0-8 0,1 0 8 16,-4-2 0-16,-3 0 0 15,2-1 0-15,-2 1 16 0,-2-2-8 16,-1 0 48 0,-1 2 40-1,-5 0-96-15,-1 0-16 16,-4 2-40-1,-3 0 56-15,-2 0-8 0,-2 0 8 0,0 0-144 0,0 2-600 16,-13 8-1249-16,-10 3-3944 0</inkml:trace>
  <inkml:trace contextRef="#ctx0" brushRef="#br0" timeOffset="2032">1739 9090 6905 0,'0'0'3145'16,"0"0"-2193"-16,0 0-200 0,0 0 136 15,0 0 208-15,0 0-279 16,0 0-457-16,1 0 72 0,1 0-208 15,3 0 80 1,1 0 248-16,1 0-224 16,4 0 0-16,7 0-16 15,0 0-184-15,6-4 152 0,8 0-160 16,5 0 8-16,5-2 184 15,8-1-264-15,2 0 80 16,1 3-56 0,2 0-16-1,-2 0 17-15,4 4-25 0,4 0 0 0,9 0 312 16,-1 0 48-16,4 0-128 15,6 2-248-15,3 2 32 16,2 2 24-16,2-2-72 0,-2-1 40 31,-2 4 32-31,-3-1-32 16,-11-2-56-16,-2 2 0 0,-7 0 64 15,2-4-32-15,-5-1 48 16,-1-1 32-16,0 0 16 16,-6 0-64-16,2 0-16 0,-9 0-48 15,0 0 0 1,-4 0 0-16,-3 0 56 15,-4 0-56 1,3 0 0-16,-4 2 0 0,-1-2-8 0,4 3 8 16,-7-3 0-16,-2 2-40 15,-6-2 88-15,-2 2 24 16,-3-2-48-16,-4 2 32 15,-1 0-64-15,-6-2 8 16,4 2 0 0,-6-2 0-16,0 0 8 0,2 0 48 0,-2 0 0 15,0 0 16-15,0 0-8 16,0 0-64-1,0 0-96-15,0 0-360 16,-10 12-864-16,-7 0-1585 0,-3 4-7705 16</inkml:trace>
  <inkml:trace contextRef="#ctx0" brushRef="#br0" timeOffset="4905">1634 13251 5065 0,'0'0'2424'0,"0"0"-1360"15,0 0 105-15,0 0 127 16,0 0 424-16,0 3-167 16,0-3-369-1,0 2-72-15,0-2-320 16,0 3-168-16,0-3-184 0,6 2-320 15,2 0 233-15,10 0 23 0,-2-2-208 16,4 0 192-16,2 0-240 16,6 0 40-1,1 0 72 1,1 0-104-16,4 0 112 0,2 0-136 15,-2 0-96-15,1 0 264 0,2 0-208 16,-6 0 80-16,1 0 112 16,1-2-248-16,-3 2 136 0,-2-2-144 31,1-3 56-31,-2 3 40 15,-2 0-88 1,0 1 160-16,-2-1 0 0,4 0-168 16,-1 0 200-16,2 0-56 0,2 0-128 15,-5-2 184-15,4 2-104 0,-8 0 48 31,0 0 80-31,-2 0-208 16,-1-1 161-16,0 3-89 16,-1 0-80-16,3 0 248 0,-7 0-248 0,4 0 104 15,0 0-16-15,0 0-48 16,4 0-24-1,-3 0-24 1,2 0 0-16,-1 0 16 0,4 0-8 16,-1 0-8-16,6 0 24 15,-3 0 72-15,9 0-48 0,0 0 24 16,2 0-72-16,-4 0 120 0,4 0-112 31,-1 0 32-31,1 0-16 16,1 0 24-16,-2 0-56 0,2 0 8 15,-6 0 0-15,3 0 32 16,0 0-32-1,2 0 80-15,-1 0 40 0,-1 0-120 0,3 0 160 32,-6 3-160-32,1-3 0 0,-3 0 88 15,-3 0-72-15,1 0 32 16,-1 0-24-16,2 0 24 0,-6 0-16 15,3 0-24-15,0 0-8 16,-2 0 64-16,1 0-16 31,2 0-48-31,-5 2 0 0,2-2 32 16,-1 2-40-16,-4 2 8 15,1-2 0-15,-2 2-16 0,-1-2 32 16,-2 0-16-16,-2 0 0 16,-1 0 32-16,0-1-40 15,0-1 8 1,1 2 0-16,-4 0-16 0,2-2 32 15,-2 3-16-15,3-1 0 16,-1 0 48-16,-2 0-112 0,1-2 64 16,-1 2 0-16,1-2 8 15,-1 0 48 1,3 0-56-16,3 0 0 15,1 0 0-15,1 2-8 0,4-2 8 16,-1 0 0-16,3 0-40 16,1 0 104-16,-4 0-72 0,4 0 8 15,-5 0 0-15,3 0-16 31,-2 0 16-31,1 0 0 0,-1 0-8 16,0 0 40-16,-1 0-32 16,-2 0 0-16,-1 0 0 0,1 0-64 15,2 0 64-15,-5 0 0 16,4 0 0-16,-5 0 56 31,4 0-56-31,0 0 0 16,2 0 16-16,0 0-32 0,-1 0 16 15,3 0 0-15,-1 0-8 0,2 0 56 16,-2 0-48-16,4 0 0 15,1 0-8-15,2 0-48 32,-3 0 56-32,-2 0 0 15,1 0 24-15,-2 0 40 0,2 0-64 0,1 0 0 16,-4 0 0-16,4-2-64 0,-4 2 64 15,1 0 0-15,-1 0 0 16,-1 0 0 0,1 0 0-1,-3 0 0-15,2 0-32 0,-5 0-24 16,5 0 56-16,-7 0 0 0,4 0-16 15,1 0 16-15,-2 0 0 0,4 2 0 16,-2 0 8-16,0-2-56 31,1 0 48-31,-1 0 0 16,1 0 0-16,0 0 48 0,0 0-96 15,3 0 48 1,-7 0-48-16,4 0-24 0,0 0 8 0,-1 0-8 16,-2 0 64-16,1 0-152 31,-7 0 80-31,-2 0-112 0,-1 0 128 15,-5 0 16-15,0 0 64 16,0 0-16-16,0 0 120 0,0 0-48 16,0 0-64-16,0 0-8 15,0 0-64-15,0 0 48 31,0 0-760-31,0-6-793 0,0-3-655 16,0 0-3137-16</inkml:trace>
  <inkml:trace contextRef="#ctx0" brushRef="#br0" timeOffset="13892">6924 5505 4608 0,'0'0'2825'16,"0"0"-1521"-16,0 0-247 15,0 0 207-15,0 0-272 0,0 0-328 32,0 0-256-32,0 0-160 0,0 0 208 15,0 0-39-15,0 0 79 16,0 0 88-16,0 0-184 15,0 0 8-15,0 0-32 0,0 0-216 16,0 0 56-16,0 0-208 31,0 0-8-31,0 0 80 16,0 0-80-16,0 0 0 0,0 0 0 15,0 0-8-15,0 0 8 16,0 0-96-16,0 0-112 0,0 0-216 16,0 0-984-16,0 0-1625 31,0-2-5585-31</inkml:trace>
  <inkml:trace contextRef="#ctx0" brushRef="#br0" timeOffset="15921">6913 5439 6057 0,'0'0'2248'0,"0"0"-983"0,0 0 207 16,0 0-288-16,0 0-272 31,0 0-480-31,0 0-352 16,0 0 88-16,0 0-168 0,0 0 0 15,0 0-8-15,0 0 32 16,0 0-24 0,0 0 0-16,0 0 16 0,0 0 32 0,0 0-48 31,0 0 0-31,0 0 24 0,0 0-16 15,0 0-8-15,0 0 0 0,0 0 8 16,0 0 113-16,0 0-121 16,0 0 48-16,0 0 0 0,0 0-32 15,3 0-16 1,0 0 80-1,-1 0-32-15,0 0 264 16,-1 2-168-16,6 0-88 0,-7 1 64 0,8 3-40 16,-5 0 96-16,7 3-96 15,-1-1-80-15,-1 1 176 16,1 1-32-1,0 1-40-15,1-2-24 16,-2 1 0-16,3 3-64 16,-3-2-16-16,4-1 0 0,-3 3 112 15,-1-4-104-15,-3-3 48 16,2 1 24-16,-4-3-72 0,-3 0-8 31,2-4 0-31,-2 2 8 16,0-2-16-16,0 0 16 0,0 0-8 15,0 0 48-15,0 0-32 16,0 0-16-16,0 0 0 15,0 0 16-15,0 0 16 0,0 0-32 32,0 0 0-32,0 0-8 15,0 0-8-15,0 0 8 0,1 0 8 16,4 0 0-16,-2 4 32 0,1-2-24 15,0 1-8 1,-2 1 40-16,4 1-40 0,-4-1 0 16,0-2 0-1,-1 0-16 1,3 0 16-16,-1-2 0 0,-3 0 8 0,0 0 80 15,0 0-72-15,0 0 48 16,0 0-64-16,0 0 8 0,0 0 16 16,0 0-24-1,0 0 0-15,0 0 16 16,0 0-8-16,0 0-8 15,0 0 0-15,0 0 8 0,0 0 104 16,0 0-40-16,0 0 96 16,0 0 280-16,0 0-248 0,0 0 72 31,0 0-120-31,0 0-136 15,0 0 208-15,0 0-224 0,0 0 64 16,3-4-64-16,2-5-8 16,-2 2 0-16,8-5 8 15,-3-1-24-15,4 2 16 0,2-6 8 31,2 2 0-31,2-4 0 16,-3 4 16-16,1 0-16 0,-3 3 0 16,-2 5-16-16,-6 3 8 15,1 2 8-15,-6 2 0 16,0 0 0-16,0 0-16 0,0 0 16 15,0 0 0 1,0 0 0-16,0 0-8 16,0 0 8-16,0 0-416 0,0-2-1664 15,-4-1-6098-15</inkml:trace>
  <inkml:trace contextRef="#ctx0" brushRef="#br0" timeOffset="18926">3379 5846 6977 0,'0'0'1864'0,"0"0"-695"16,0 0 223-16,0 0-32 31,0 0-216-31,0 0-479 0,0 0-241 15,0 0 64-15,0 0-240 16,0 0-80-16,0 0-32 0,5 0-64 0,2 0-56 16,4 0 128-1,0 0-128 1,2 0 368-16,5 0-184 15,5-2-104-15,4-2 144 0,7-3-232 16,3 1 168-16,7 2-112 0,1-2-64 31,5 4 208-31,-5-1-160 0,5 3 32 0,-3 0-56 0,0 0 24 31,1 0-48-31,1 0 0 16,-2 0 0-16,0-2 8 0,1 0-8 16,-8-3 0-16,4 1 24 0,-5 0-24 15,-7 0 0 1,-3 0 0-16,-3 0 0 0,-3 2 8 31,-6-1-8-31,-4 1 0 0,-3-1 0 16,-4 3 8-16,-4 0-8 15,-2 0 16-15,0 0 32 0,0 0 200 16,0 0-248-16,-2 0-120 15,-15 0-1808-15,-3 8-9763 0</inkml:trace>
  <inkml:trace contextRef="#ctx0" brushRef="#br0" timeOffset="24245">4434 6565 6649 0,'0'0'2192'16,"0"0"-1271"-16,0 0 167 0,0 0 384 16,0 0-384-16,0 0-375 15,0 0-385-15,0 0-240 16,0 0 232-16,0 0-120 0,0-2-192 15,2 2 248 1,4 0-256-16,5-2 448 16,1 2-168-16,1-2-128 0,4 0 280 15,-2 2-312-15,1 0-48 16,0 0 48-1,4 0-72-15,-3 0-48 0,3 0 0 0,-1 0 64 32,-4 0 32-32,4-2-8 0,-8 2 112 15,1 0 80-15,-1-2-280 16,-3 0 168-16,0 2-40 15,-5-1-120-15,2 1 120 16,-2 0-72-16,-1 0 40 0,0 0 24 31,-2 0-48-31,0 0-72 0,1 0 0 16,-1 0 48-16,0 0 80 15,0 0-128-15,0 0 8 16,0 0 113-16,0 0-105 0,0 0-16 16,0 0 0-16,0 0 8 31,0 0 40-31,0 0 8 0,0 0-8 15,0 0 112-15,0 0-104 0,0 0-56 16,0 0 0-16,0 0 8 16,0 0 0-16,0 0-8 0,0 0 0 15,0 0-8 1,0 0-8-1,0-2 8-15,7 2-64 16,-2 0-24-16,6-2 96 0,-1 2 8 0,2 0 0 16,1 0 24-16,4 0-24 15,0 0-8-15,1 0 0 0,3 0 0 31,0 0-8-31,0 0 8 16,2 0 0-16,1 0 8 16,0 0-8-16,0 0 0 0,1 0-48 15,-1 0 112-15,-2 0-80 0,-1 0 16 16,-3 0 0-16,-3 0 8 31,-1 0-8-15,-1 0 0-1,0 0 0-15,0-3 8 0,-2 3-16 16,1 0 8-16,1 0 0 15,-2-2 16-15,0 2-16 0,-4 0 0 16,-3 0 0-16,1 0-8 16,-5 0 0-16,2 0 8 15,-2 0 0-15,0 0 8 0,0 0 8 16,0 0-32-16,0 0-16 0,0 0 32 15,0 0 64-15,0 0-64 0,0 0 0 16,0 0 0 0,0 0-16-1,0 0 16-15,0 0-8 16,5-2 16-16,-5 2-8 0,5-2 0 15,1 0 0-15,2 2 0 16,-3-2 0-16,5 2 0 0,1-2-8 0,5 2-16 31,-1 0-40-31,7 0 72 16,2 0-8-16,6-2 40 15,7 2-40-15,3-4 0 16,7 0 0-16,3-1-16 0,0-4 8 16,2 1 16-16,-5 0 0 0,-5 1-8 31,-2 0 8-31,-5 1-8 15,-7 2 0-15,-2 0-48 0,-5 2-8 16,-4 2 80-16,-2 0-24 16,0 0 0-16,-7 0-64 0,1 0 64 31,-2 0 0-31,-2 0 8 15,-2 0 64-15,0 0-72 16,-3 0 0-16,2 0 16 0,-2 0-8 16,0 0-8-16,0 0 0 15,0 0-8-15,0 0 8 0,0 0 8 16,0 0 64-16,0 0-56 15,0 0-16 1,0 0-40-16,0 0 32 16,0 0-56-16,0 0 64 0,0 0 8 15,0 0 40-15,0 0-48 16,0 0 8-16,0 0-16 0,0 0 8 15,0 0-40 1,0 0-16-16,1 0 80 16,3 0-24-16,0 0 8 15,0 0-8-15,0 0 40 0,-2 0-40 16,1 0-80-16,-1 0 80 15,3 0 0-15,-4 2 8 0,3 0 0 32,-3 0-8-32,4 0-8 15,0 0-64-15,1 2 72 0,2-2-48 16,4 2 56-16,-6 0-8 15,7-2 0-15,-2 2 24 0,1 0-104 16,4-2 80-16,2 2 0 31,-1-2-48-31,4 2 96 16,-1 0-48-16,-2 1 0 0,1-4 8 15,2 3-8-15,-2-2 0 16,2 0-73-16,-1 0 73 0,-4072 0 0 16,8142-2 9-16,-4075 2 47 31,1-2-56-31,-3 0 0 0,0 0-73 15,-2 2 73-15,1 0 65 16,-1 0-65 0,-1 0 0-16,1 0-65 15,-1 0 138-15,2 1-73 0,1 1 0 16,0-3-81-16,0 1 81 15,2 0 0 1,-2 2 65-16,-2-2-65 0,0 0-49 0,-1-2 49 0,0 2 0 16,-2 0 9-16,1-2 31 15,0 0-32-15,0 2-8 0,1-2 16 31,0 0-8-31,6 0-16 16,-5 0 8 0,2 0-8-16,1 0 0 0,-1 0 16 0,0 0-8 15,3 0 24-15,-1 0-16 16,0 0-16-16,-3 0 8 0,0 0-16 31,-1 0 8-31,-3 0 16 16,3 0-8-16,1 0 0 0,-1 0 8 15,2 0-8-15,2 0 0 16,2 0 0-16,1 0 48 15,0 0-40-15,0 0-8 0,-1 0 16 32,3 0-8-32,-3 0-16 15,1 0 8-15,0 0-16 0,0 0-32 16,0 0 96-1,-1 0-32-15,1 0-16 0,1 0 56 16,-2 0-112-16,0 0 56 0,4 0 0 16,2 0 0-1,-4 0 8-15,4 0 48 16,0 0-56-16,-4 0 40 0,4 0-88 15,-1 0 32-15,2 0 16 16,1 0-32-16,-1 0 88 0,0 0-32 16,5 0-24-1,-6 0 24-15,4 0-72 16,-4 0 48-16,-1 0-80 15,-2 2 80-15,-2 0 0 0,-1 3 80 16,1-1-80-16,-2-2 8 16,-1-1-56-16,-4-1 48 15,2 2 0 1,-2-2-24-16,-1 0 24 15,-2 2 0-15,0-2 0 0,-1 0 72 16,-3 0-64-16,0 0-8 16,4 0 0-16,-5 0-32 15,5 0 80 1,-5 0-48-16,4 0 0 15,-1 0 24-15,1 0-120 16,1 0 48-16,0 0 48 0,-7 0 56 16,4 0-8-16,2 0-24 15,-2 0-24-15,-1 0 0 16,0 0-8-16,0 0 8 0,1 0-24 31,2 0 16-31,-4 0 16 0,0 0 40 16,2 0-48-16,2 0 24 0,-3 0-72 15,1 0 40-15,2 0-8 16,1 0 8-16,0 0 16 15,0 0 48-15,3 0-56 16,-3 0 8 0,4 0-16-16,-3 0-32 0,3 0 40 15,-1 0 8-15,2 0 0 0,-2 0 32 16,2 0-40-16,-2 0-16 15,2 0 8-15,3 0-32 16,-3 0 40 0,5 0-24-1,-3 0 72-15,1 0-40 0,-2 0-8 0,2 0 0 16,-3 0-48-16,-1 0 48 15,-1 0 0-15,-3 2 24 16,2-2-8-16,1 2-16 0,-3-2 0 31,-1 0 48-31,2 2-96 16,-2-2 32-16,-1 0 16 0,1 0-48 15,-1 0 96-15,1 0-48 16,1 0 48-16,0 0 16 16,-2 0-104-16,1 0 40 0,-1 0 0 31,2 0-8-31,0 0 56 15,2 0-48-15,-2 0 0 16,3 0 48-16,1 0-112 0,-1-2 56 0,0 0 8 16,1 0-64-16,-1 0 176 15,-1 0-104-15,1 1-8 16,0-1 16-1,0 2-64-15,1-2 48 16,-1 0 0-16,2 2 0 0,0-2 8 16,-2 2 32-16,5-3-40 0,-6 3 0 15,0-2-48-15,1 2 24 16,-1 0 24-1,1 0-24-15,-1 0 32 16,1 0-8-16,-3 0 24 16,3 0-8-16,2 0-32 0,0 0-32 15,0 0 48 1,3 0 40-16,2 0-32 0,-2 0 40 0,2 0-48 31,1 0-24-31,-2 0 16 16,0 0-32-16,1 0 40 0,3 0 16 15,-2 0-8-15,1 0 56 16,-2 0-64-1,3-4 0-15,-4 2-48 0,3-2 48 0,-4 0 0 32,-2 2-24-32,3 0 72 15,-1 0-40-15,-3 2-8 0,3-1 0 16,-5 1-48-16,2-2 40 0,-5 2 8 15,2-2 0-15,-2 2 48 16,0 0-24-16,-2-3-24 16,2 3-48-1,-3 0 40-15,2 0 0 16,-4 0-56-16,-1 0 64 0,-1-2 0 15,4 2 72-15,-3 0-72 16,4-2 0-16,-3 2-8 0,5 0-8 31,-4-2 16-31,4 2-56 0,-2 0 112 16,4-2-56-16,1 0 24 15,0 0-24-15,2 0-8 16,4 0 0-16,-1 0 8 0,-2 2-64 31,4-2 160-15,0 0-88-16,0 0-8 0,-1 0-48 0,1 2 48 15,3-1-8-15,-3-2-40 16,1 3 48-16,-1-2 0 0,0 2 8 16,-2 0-8-16,-3 0-8 15,0 0 8-15,-2 0 0 0,-1 0-32 31,-2 0 32-31,3 0 8 16,-6 0 40-16,5 0-48 16,-2 0 8-16,1 0-56 0,-2 0 48 15,1 0 0-15,-2 0 32 16,2 0-24-16,-4 0 48 0,1 0-56 15,1 0-8 1,-1 0 8 0,1 0-56-16,-1 0 56 0,2 0 8 15,-1 0 56-15,1 0-64 0,-3 0 0 16,1 0 8-16,-3 0-64 15,-2 0 56-15,3 0 0 16,-3 0-48-16,0 0 128 16,2 0-80-16,-2 0 0 15,0 0-32-15,0 0 16 16,0 0-16-16,0 0 32 0,0 0 32 15,0 2-32-15,-16 8-313 16,-9 0-2591 0,-9 3-10355-16</inkml:trace>
  <inkml:trace contextRef="#ctx0" brushRef="#br0" timeOffset="25985">18691 7343 360 0,'0'0'1480'0,"0"0"-696"16,0 0-784-16,-7 58-96 0</inkml:trace>
  <inkml:trace contextRef="#ctx0" brushRef="#br0" timeOffset="26407">18597 9342 11090 0,'0'0'2424'0,"0"0"-1735"0,0 0-257 15,0 0-32 1,0 0 8-16,0 0-408 0,0 0-328 31,0 0-1593-31,-21 47-4432 0</inkml:trace>
  <inkml:trace contextRef="#ctx0" brushRef="#br0" timeOffset="26970">16848 10547 9353 0,'0'0'3953'15,"0"0"-3465"-15,0 0-360 0,0 0 9 16,0 0 471-16,0 0-40 16,0 0-264-16,0 0-256 0,0 0 64 15,0 0-112-15,0 3-384 0,0 7-720 31,0-2-641-31,11-1-3456 16</inkml:trace>
  <inkml:trace contextRef="#ctx0" brushRef="#br0" timeOffset="27505">18623 9449 7585 0,'0'0'5929'16,"0"0"-5064"-16,0 0-513 0,0 0 440 15,0 0-16 1,0 0-104-1,0 0-608-15,0 0-64 0,0 0-480 16,-5 0-1240-16,-1 0-4770 0</inkml:trace>
  <inkml:trace contextRef="#ctx0" brushRef="#br0" timeOffset="27977">19782 11035 10242 0,'0'0'2536'0,"0"0"-1688"0,0 0-792 0,0 0 64 15,0 0-120-15,0 0-488 16,0 0-704-16,-21 71-1809 16</inkml:trace>
  <inkml:trace contextRef="#ctx0" brushRef="#br0" timeOffset="28432">19342 13070 11306 0,'0'0'2945'15,"0"0"-2209"-15,0 0-496 16,0 0-240-16,0 0-720 0,0 0-769 15,-109 114-1567-15,95-93-4306 16</inkml:trace>
  <inkml:trace contextRef="#ctx0" brushRef="#br0" timeOffset="28924">17974 14592 9570 0,'0'0'4753'0,"0"0"-3897"0,0 0-576 16,0 0-264-16,0 0-32 15,0 0-240-15,0 0-1169 0,9 0-1295 32,-1 0-3121-32</inkml:trace>
  <inkml:trace contextRef="#ctx0" brushRef="#br0" timeOffset="29558">20080 12571 10522 0,'0'0'4209'0,"0"0"-4209"0,0 0-488 15,0 0-97-15,0 0-1303 16,-12 103-1361-16,7-71-2096 0</inkml:trace>
  <inkml:trace contextRef="#ctx0" brushRef="#br0" timeOffset="30180">20688 14344 7905 0,'0'0'4057'0,"0"0"-3753"16,0 0-304 0,0 0-1176-16,0 0-1009 15,0 0-4024-15</inkml:trace>
  <inkml:trace contextRef="#ctx0" brushRef="#br0" timeOffset="36753">2767 7923 7921 0,'0'0'2209'0,"0"0"-1409"32,0 0 400-32,0 0 16 15,0 0 145-15,0 0-193 0,0 0-696 16,0 0-88-16,0 0-112 0,0 0-272 15,0 0 8-15,0 0 16 0,0 0-24 16,0 0 0 0,12 0-120-1,2 0 112-15,14 0-56 16,-1 1 56-16,10 3-48 0,10 1 112 15,6-1-32-15,1 0-24 0,4 0 72 32,-5-2-72-32,0 0 0 0,-11 2 0 15,-3-2-72-15,-8 0 136 16,-4-1-64-16,-4 1 152 15,-9-2-144-15,-2 0 32 0,-6 0 32 16,-1 0-56-16,-5 0 208 16,0 0-112-16,0 0-112 0,0-2-304 31,0-9-2544-31</inkml:trace>
  <inkml:trace contextRef="#ctx0" brushRef="#br0" timeOffset="37403">5456 8083 5945 0,'0'0'4417'0,"0"0"-3689"0,0 0-496 16,0 0 224-16,0 0 208 15,117 0-200-15,-88 0-80 16,8 0-56 0,5 0-256-16,34-2-72 0,-7-6-1560 15,-4 0-4481-15</inkml:trace>
  <inkml:trace contextRef="#ctx0" brushRef="#br0" timeOffset="38078">7803 7999 120 0,'0'0'10546'15,"0"0"-8466"-15,0 0-1672 0,0 0-400 32,0 0 120-32,0 0 681 15,64 0-193-15,-30 0-224 0,5 0 0 16,5 0-280-16,4-6 120 15,5 0-232-15,31 0-1008 16,-14 2-2129-16,-2 0-6417 0</inkml:trace>
  <inkml:trace contextRef="#ctx0" brushRef="#br0" timeOffset="38743">10501 8081 11282 0,'0'0'3945'0,"0"0"-3521"15,0 0 336-15,0 0 184 16,0 0-264-16,0 0 81 0,105-20-345 15,-48 10-200-15,12-2 16 32,10 2-216-32,5 0-16 0,28 2-296 15,-22 4-1625-15,-15-2-6785 0</inkml:trace>
  <inkml:trace contextRef="#ctx0" brushRef="#br0" timeOffset="39753">12785 7989 4352 0,'0'0'2377'0,"0"0"-1017"16,0 0 337-16,0 0-97 16,0 0-160-16,0 0-320 0,-23-20-79 15,23 20-377-15,0 0-344 16,0 0-320-1,2 0 64 1,19 0 192-16,5 0-64 0,8 8 80 16,4-2-64-16,1-2 112 0,6 0-176 15,-4 0-136-15,-1-4 104 0,2 2-104 16,-6-2 48-16,1 2-48 15,-7 0-8 1,-4-2 48 0,-1 2-16-16,-8 0-32 0,1 2-768 15,-7-2-1344-15,-4 2-4226 16</inkml:trace>
  <inkml:trace contextRef="#ctx0" brushRef="#br0" timeOffset="51436">5091 6661 8857 0,'0'0'2353'0,"0"0"-1689"15,0 0 104-15,0 0 456 31,0 0 193-31,0 0-737 0,0 0-296 0,0 0-96 16,0 0-288 0,0 0-1560-16,0 0-5746 0</inkml:trace>
  <inkml:trace contextRef="#ctx0" brushRef="#br0" timeOffset="52481">4297 9037 8993 0,'0'0'4385'16,"0"0"-3224"-1,0 0-1049-15,0 0 312 0,0 0 400 0,0 0 64 31,0 0-248-31,0 0-504 16,0 0 80-16,0 0-144 16,0 0-72-16,0 0-48 0,1 11-328 15,3-1-1784-15,-1 1-1697 0</inkml:trace>
  <inkml:trace contextRef="#ctx0" brushRef="#br0" timeOffset="53368">3988 9072 1064 0,'0'0'1848'15,"0"0"-1032"-15,0 0 8 16,0 0 433-1,0 0-481-15,0 0 40 16,0 0 352-16,-22 2 41 16,22-2 87-16,0 0-320 15,0 0-184-15,0 0-80 0,0 0-504 16,0 0 48-16,0 0-256 15,0 0 0 1,0 0 0-16,0 0 0 16,0 0-8-16,0 0 8 15,3 0-160-15,11 0 72 16,4 0 80-16,6 0 16 0,10 0 48 15,0-2-56-15,5-3 0 0,0 3 0 32,-5 0 0-32,1 1 0 15,-1 1 0-15,-3 0 8 16,-5 0 24-16,-4 0 40 0,-1 0 0 15,-6 0-64-15,-4 0 73 16,0 0 47-16,-9 0-120 0,-2 0 80 16,0 0 128-1,0 0 8-15,0 0-48 16,0 0-176-16,0 10-480 15,0 2-2409-15,0 3-3256 0</inkml:trace>
  <inkml:trace contextRef="#ctx0" brushRef="#br0" timeOffset="60529">1687 13254 3632 0,'0'0'2033'0,"0"0"-657"15,0 0-336-15,0-5 48 0,0 1-95 16,0 0-697-16,0 2 512 15,0-2-216-15,0 2-88 0,0 0 352 16,0 2-224-16,0-2-47 16,-2-1-89-1,-2 1-360-15,-3 0 296 16,-1-2-192-16,-3 1-152 15,3-1 232-15,-2 0-320 0,0-2 216 16,-1-1-136-16,0 1-8 0,-4-1-8 16,2 1 24-1,-1-2-88 1,-2 1 120-16,-1-1-120 0,4 3 0 15,-3-3 0-15,3 1 48 16,0-1-48-16,2 2 8 0,0 1 0 16,3-3 272-16,0 1-272 0,-4-1 32 31,4 1-40-31,-1-1 112 15,1-3-112-15,-2-1 64 0,-3 2-64 16,2 0 160-16,-2 0-72 16,1 1-80-16,1-2 56 0,3 3-8 15,0 2 16-15,5-2-8 31,-2 2-56-31,0 0-16 16,0-2 56-16,4 2-48 0,-3 0 0 16,1 0 0-16,0-2-88 15,1 2 96 1,2 0-8-16,-1 0 88 0,1 0-88 0,-2 0 0 31,2-2 0-31,0-1-88 16,0 2 88-16,0-3 0 0,0 0 8 0,0-4-16 15,0 2 8-15,0 1 0 16,0 0 0-16,0 1-40 15,3-1 40-15,2 0 0 16,0-1 0 0,1-1-8-16,-2-2-48 15,4 0 56-15,-2 2 0 0,2-2-24 16,2 3-48-16,-2 1 72 0,3-4 0 15,7 2-8-15,-3-2 8 0,2-1-16 32,1 0-56-32,2 2 72 15,-3 0 0-15,3 2 0 16,-4 1 0-16,0 4-8 0,2-1-64 15,0 2 72-15,1 4 0 0,2 2-32 16,0 0-80-16,5 0 112 31,-2 6 0-31,0 4-8 16,0-3-16-16,-1 2 24 0,1-5 0 15,0 0-24-15,2 0 24 16,2-2 0-16,-6 0 0 0,3 2 16 16,2 1-16-16,-3-2 0 31,5 1 0-31,0 0-16 15,-1-2-8-15,3 2 24 0,-1-4 0 16,3 0 32-16,-6 0-24 16,5 0-8-16,-3 0 0 0,-1 0-56 0,-6 0 56 15,4-4 8 16,2 0-8-15,-2 0 32-16,-1 0-32 16,4-2-56-16,4 2 48 0,-6-2 16 15,6 0 64-15,-4 0-72 16,0-1 0-16,0-2 128 0,-3 1-64 0,1 0-8 15,-3-1-56-15,-1 2 72 16,-4-1-24 0,2 2-40-16,-3 2 0 0,0-1 168 0,1 2-168 15,-1 1-8-15,0 0 0 16,-1 0 16-16,4 0-16 0,0 0 0 31,0 0 0-31,2 0 104 16,-2 0-104-16,6 0 0 15,-7-2-8-15,4 1 16 16,-1 1 56-16,-1 2-56 0,1 0-8 0,-4 0 0 15,2 0 80-15,-3 0-56 32,0 0-24-32,0 0-24 15,-1 0 24-15,3 0 72 0,1 0-56 16,0 0 120-1,1-2-88-15,4 0-8 0,-2 0 24 0,2-1-56 16,-2 1 168-16,4 0-87 16,-4 2-33-1,4-2 88-15,-3 2-96 16,0 0-40-16,2-2-8 0,2 2 16 15,-6-2 88-15,3 0-88 16,-2 0 64-16,3 0 0 0,1-1-32 16,1 1-48-1,1-2 0 1,1 2 8-16,3 2 40 0,-2 0-48 15,2 0 0-15,-3 0 24 0,3 0-16 16,-5 0-8 0,2 0 0-16,-2 2 8 0,0 2 0 15,1-2 0 1,-2 3-8-16,-1-3 72 15,2-2-72-15,2 2 0 0,0-2 48 16,-2 0-40-16,3 0 152 16,-1 0-104-16,3 0 16 15,1 0-72 1,2 0 88-16,2 0-96 15,-2 0 8-15,4 0 0 16,-4-4 48-16,-2-1-40 0,1 1 80 16,-1 2-88-16,-2-2 64 15,1 2-152-15,-2 1 88 16,0 1 0-16,1 0-32 15,2 0 112 1,4 0-80-16,-2 0 16 16,5 0 32-16,5 0-96 0,0 0 8 0,4 0 40 15,3 0 24-15,4 0-24 16,-7 0 56-16,-2 0-56 15,-2 1 40-15,-7 3-88 16,2-2 24 0,-10 2 24-16,1-4-40 15,1 0 112-15,1 0-56 0,-4 0-16 16,3 0 48-16,-4 0-136 0,1 0 80 15,-5-2 8-15,-2 0-24 16,-4 0 96 0,-3 0-72-1,1 2 0-15,0 0 0 0,-4 0-48 16,6 0 40-16,-4 0-32 0,2 0-8 15,4 0 96-15,2 0-48 16,2 0 40-16,3 0 8 0,0 0-96 31,2 0-72-31,-3 2 120 16,2 2-24-16,3 0 80 0,-3 3-40 15,6-1-16-15,-2-2 24 16,4 0-72-16,4-1-48 16,2-3 96-16,1 0-48 0,2 0 152 31,0 0-88-31,-3 0-16 15,-2 0 0 1,-2 0-8-16,0 0-24 0,-1 4 32 0,1-2-32 16,-1-2 40-16,3 0-8 15,2 0 56 1,-4 0-40-16,2 0-32 0,0 0-24 15,0-4 40-15,-6-1 40 16,2 1-40 0,-2 0 48-16,-5 2-48 0,-2 2 8 0,0 0-56 15,-5 0 24-15,2 0 24 16,-4 0-32-16,4 0 104 15,-2 0-48-15,1 0-24 16,-3 0 8-16,4 0-64 16,-3 0 24-16,-1 0 32 0,-2 0-24 31,2 0 88-31,-1 0-64 0,-1 0 0 0,-1 0-24 15,2 0-40 1,-2 0 64-16,-1 6 0 16,3-2 0-16,-3 1 0 0,0-1 0 15,0 3 32-15,-1-1-24 16,-1-2-16-1,-1 2-104-15,-2 1 112 0,1 0 32 0,-1-1-24 32,0 2-8-32,-1-2 32 15,0 2 16-15,0-2-96 0,-1 4 24 16,4-2 24-16,-2 2-8 15,1 0 56-15,1 2-24 16,-2-2-24-16,1 0-64 0,1 0 56 16,-2 0 8-1,-2 0 0-15,2 4 0 16,1 2 0-16,-2 3 48 0,2 0-48 15,-3 3-24-15,-4 1 16 16,3-4 0-16,-6 0 8 16,0-6-16-16,-1 2-16 15,-3-5 32 1,0-1-8-16,0 0-48 0,0 1 48 15,0 1-96-15,-8 2 104 0,-7 1 96 16,-1 2-96-16,2-2 0 16,-7 2 88-16,-2-2-40 15,2-2-96 1,-3 0 0-16,-2 0 48 15,2-4 48-15,1 0 0 16,0-2 128-16,-1 0-8 0,-2-2-40 16,-1 3 40-16,1 0-168 15,-3-1 0-15,0 4 40 0,-3-1-32 31,-1-2 120-31,-1 1-80 16,-4-4 0-16,-1 0-96 0,-3 1 8 16,2-3 40-16,-1 0 0 15,1-2 0-15,3 2 120 16,-2-2-120-16,5 0 64 0,3 0-104 31,2 0 48-31,3 0-8 0,-1 0 40 16,4 0-32-16,1 0 64 15,2 0-8-15,1 0-64 0,-4 0 0 16,1 0 0-16,2-4 0 15,-2 0 24-15,-1 1 24 16,-1-1-16 0,1 0-32-16,4 2 0 15,-2-2 0-15,3 2 0 16,4 0 24-16,-1 0 112 0,1 2-136 0,-1 0 0 15,2 0 48 1,2 0 0-16,0 0-96 16,2 0 24-16,1 0 24 15,-1 0 56 1,-3 0-48-16,3 0 72 0,-3 0-80 0,1 0 88 15,1 0-96-15,1 0 8 16,-3 0 0-16,-2 0-48 0,-1 0 96 31,2 0-8-31,-3 0-40 16,-1 0 56-16,0 0-40 15,-2 0-8 1,1 0 56-16,2 0 80 0,-5 0-144 0,0 0 136 16,2 0-112-16,1 0 24 0,-3 0-96 31,3 0 32-31,-1 0 16 31,1 0 48-31,-1 0-48 16,-4 0 72-16,2 0-72 0,-2 0 56 0,-2 0-128 15,0 0 64-15,-2 0-40 16,1 0 48-16,-1 0 8 0,-2 0 120 15,3 0-128-15,-2 0 64 16,-1 0-128-16,3 0-16 16,-1 0 80-16,3 0 0 0,3 0 48 15,-5 0 32-15,3 2-80 16,-1 0 0-16,1 2-56 15,1 0 56-15,4 2 0 16,-1-1 8-16,-4070 1-8 16,8145-3 72-16,-4073 1-72 15,4 2-96-15,1-2 88 0,-2 0-56 16,-1 3 56-1,4-3 0-15,-2 0 16 16,2 1 32-16,-4 1-40 16,-1 0-8-16,0 1 8 15,3-1 0-15,0-1 0 0,2-1-8 16,3 0 16-16,-2 0-8 15,4 1 0-15,-6-1 24 16,3 0-88 0,-3 2 64-16,4-3 0 15,0 1 48-15,0 0-48 16,0 1 80-16,2-3-64 0,-3 0 32 15,3 0-64-15,1 0 16 16,2-2 0-16,0 2 88 0,1-2-80 16,-4 2 88-1,1-2-96-15,-2 0 24 16,-2 2-72-16,2-2 24 15,4 2-8-15,-2 0-32 0,2-2 32 16,0 1 24-16,-1-1 8 16,3 2-32-16,1-2 16 15,0 0-16-15,0 0-48 16,0 0 80-16,0 0-56 15,0 0 48-15,0 0 0 16,0 0-176-16,0 0 176 0,0 0-176 16,0 0-96-16,0 0 96 15,-3 2-432 1,-6 11-456-16,1-1-1377 15,-3 0-4016-15</inkml:trace>
  <inkml:trace contextRef="#ctx0" brushRef="#br0" timeOffset="77011">5849 13002 3872 0,'0'0'1249'0,"0"0"-1249"15,0 0-288-15,0 0-457 16,0 0-623-16</inkml:trace>
  <inkml:trace contextRef="#ctx0" brushRef="#br0" timeOffset="82863">9489 13169 5009 0,'0'0'2560'15,"0"0"-1040"-15,0 0 273 0,0 0-201 16,0 0-240-16,0 0-87 16,0 0-329-16,0 0-32 0,0 0-216 15,0 0-480-15,0 0-48 16,0 0-160-1,0 0 0 1,0 8-72-16,6 3 104 0,4 4-32 0,-4 0 0 16,6 2 80-16,-4 4-64 15,-3 4-16-15,1 3 0 0,-1 8 304 16,-2 6-296-16,-3 4 120 31,0 3-32-31,0 0-16 16,0 0-80-16,0-6 0 0,-8 0 16 15,0-7 16-15,-2-6-24 16,1-2 57-16,-6-3-33 0,-3-2 32 15,-4 1-128-15,-2 0 56 32,-2-1-153-17,-3-2-23-15,-4 0-560 0,-10-10-544 0,4-2-880 16,3-9-4010-16</inkml:trace>
  <inkml:trace contextRef="#ctx0" brushRef="#br0" timeOffset="85365">1295 13139 1488 0,'0'0'5201'0,"0"0"-3785"15,0 0-640-15,0 0 249 0,0 0-89 16,0 0-264-16,-57 0-344 31,54 2-48-31,-2 0 160 0,3-2-152 16,1 2-64-16,-2 0 160 15,-1 2-360-15,1-1 72 16,-2 1 136-16,0 0-32 0,-1 3 185 0,1-1-97 15,-3 0-48 1,2-1 56 0,1 1-288-16,1-2 96 0,3 1-40 15,-1-1 24-15,-1 0-64 16,1 4-24-16,2-3 0 15,-6 6 0-15,3-1-24 0,1-1 24 16,-3 4 0-16,4 1 0 16,-4 2-72-16,5 0 120 15,0 0-48-15,-5-2 0 16,5 2 48-16,0-4-48 15,0 1 0-15,0-6 8 16,0 3-72-16,0-2 64 0,0 3 0 31,0-2-88-31,0 3 88 0,0 1-8 16,8 0 0-16,0 0-120 15,-3 0 128-15,1-1 56 16,-1 1-48-16,-2-4 88 0,2-1-88 16,-1 1-8-16,-1-3 0 31,-3 1 8-31,5 3 16 0,-4 1-24 15,4-1 0-15,2 2 24 16,-3-2-24-16,0 0-8 16,-3-3 8-16,2 0 0 0,-1 1 8 15,-2-2 0-15,2 0 0 16,-2-1 80-1,0 0-40-15,0 3-48 0,1-2 0 16,3 2-40-16,-1 0 32 16,0 0 8-16,-1 0 0 15,4-2-8-15,-6 1-16 0,3-4 16 16,-3 1 0-1,2-2-16 1,-2-2 8-16,0 2 16 0,0-2 0 0,3 0-8 16,-3 2 16-16,3-2-16 15,-3 2 8 1,0 2 0-16,0-2 48 0,4 2-48 0,-4 0 0 31,1 0 0-31,-1-2 8 16,3 2-8-16,-3 0 0 0,2-2 8 15,-2 0-8-15,2 0 0 16,-2 2 0-16,3-2-8 15,-3 0-56-15,2-2 56 0,1 2 8 32,0 3-48-32,2-2 48 0,0 1 0 15,-2 0 0-15,0 0 0 16,0-2-24-16,-1 2 24 15,1-2 0-15,2 2 8 0,0 1-64 16,0-1 56 0,1-1 0-1,1 3-8-15,-1-2 16 16,1 0-16-16,-3-2-48 0,-2-2 56 0,-2 0-72 15,3 0 144-15,-3 0-40 16,0 0 272-16,0 0-288 0,0 0 136 16,0 0-152-1,0 0-48 1,0 0-1088-16,0 0-6106 15</inkml:trace>
  <inkml:trace contextRef="#ctx0" brushRef="#br0" timeOffset="92015">9568 13096 3576 0,'0'0'2137'0,"-5"-2"-977"0,3 0-352 0,2 2 184 16,-3-2 241-16,3 2-553 15,0 0-416-15,0 0-32 0,-1 0 48 16,1 0 48-1,0 0 88 1,-4 0-104-16,4 0 272 16,0 0-80-16,0 0-144 0,-3 0 25 15,0 0-321-15,-2 0 16 16,2 0-80-16,0 0-104 0,-1 0-72 15,0 0-361-15,0 0-15 32,4 0 480-32,0 0-56 0,0 0 128 15,0 0 0-15,0 0 8 16,0 0 72-16,0 0 32 15,0 0-104-15,0 0 40 0,0 0 48 16,0 0 160-16,0 0 80 31,0 0-240-31,0 0 185 0,0 0 111 16,0 0-224-16,0 0 136 0,0 0-120 15,0 0-8-15,0 0 128 16,0 0-128-16,0 0 88 0,0 0-48 16,0 0-120-1,-1 0 88 1,-4 0-176-16,3 0 88 0,1-2 80 15,-3 0 0-15,4 2 16 16,-4 0 56-16,2 0-128 0,0-2 224 16,-1 2-216-16,3-1 24 0,-6 1 40 31,1-2-192-31,5 2 136 15,-7-2 49 1,1 0-137-16,-1 0 40 0,1-1-80 0,-5 1 48 16,1 0 104-16,2 0 24 0,-2 0 32 15,-1-2-48-15,3 2-120 31,0 0 48-31,-2 0-96 0,0 0 0 16,4 2 80 0,-5-1-80-16,3-1 72 0,-4 0 48 15,1 0-112-15,0-1 160 0,3 1-56 16,-7 0-104-16,7 2 152 31,-3-2-152-31,1 0 96 0,3 2-40 16,-1-2-8-16,4 2-112 15,-3 0 40-15,1-2 16 16,1 2 88-16,-7 0-88 0,4-2 96 0,-1 2-96 15,-1-2 64 1,2 2-104 0,-2-2 40-16,2 2 0 0,0-2 144 15,-5 0-144-15,4 2 120 16,0-2-96-1,0 2 56-15,-1-1-128 0,-1-1 48 0,-1 2 0 16,1-2-8 0,-2 2 16-16,2 0 32 15,0-3-40-15,-1 3 48 0,1-2-48 16,1 0 0-16,-1 2 0 15,0-2-16 1,1 2 32-16,-1-2 56 0,-1 2-72 0,1 0 8 16,-5-2-56-16,1 0 48 15,4 0 0 1,-7 0-16-16,5 0 104 15,2 0-40-15,0 0-40 16,3 2 48-16,-2-2-112 0,2 2 56 16,3 0 0-16,-3 0 96 31,3-2-88-31,-1 2 160 0,3 0-144 15,-2 0 24-15,3 0-96 16,2 0 48-16,0 0 0 16,0 0-8-16,0 0 64 0,0 0-56 15,0 0 0-15,0 0 40 16,0 0-88-16,0 0 24 0,0 0 24 31,0 0 24-31,0 0 32 0,0 0-56 16,0 0 0-16,0 0 64 15,0 0-128-15,0 0 40 0,-2 0-72 16,-14 8-1120-1,3 13-3657 1,-8-2-7666-16</inkml:trace>
  <inkml:trace contextRef="#ctx0" brushRef="#br0" timeOffset="93331">8820 13977 5977 0,'0'0'2136'0,"0"0"-623"16,0 0 135-16,0 0-216 0,0 0-328 15,0 0-367-15,0 0-305 16,0 0 64-16,0 0-200 0,0 0-8 16,0 0-32-16,0 0-112 31,0 0 56-31,0 0-72 15,0 0 24-15,0 0-48 0,0 0-56 16,15 0 16-16,9-6 256 16,5-5-16-16,5 2-72 0,1-1-144 15,-1-1-88-15,-1 5 72 16,-3 3-24-1,-1 1 8-15,-6 2-56 16,-4-2 0-16,-2 2-24 0,-1 0 24 16,-3 0 0-16,-2 0 8 15,0 0-8-15,-3 0 0 0,0 0 0 16,-4 0-56-1,0 0 48 1,0 0 8 0,-3 0 0-16,-1 0 40 0,2 0 24 0,-2 0-64 0,0 0 16 15,0 0 32-15,5 0-96 16,-5 0 32-16,0 0 16 0,0 0-8 31,0 0 56-31,0 0-48 16,0 0 0-1,0 0 16-15,0 0-64 0,0 0 48 0,0 0 0 16,0 0 0-16,0-2-600 0,-12 0-2176 15,-5-2-9483-15</inkml:trace>
  <inkml:trace contextRef="#ctx0" brushRef="#br0" timeOffset="96040">10595 12313 11442 0,'0'0'2993'0,"0"0"-2385"0,0 0-216 16,0 0 808-16,0 118-208 15,0-63-352 1,0 6-488-1,-2-3-8-15,-2-2-144 0,4-5 0 16,0-10 48-16,0-5-48 16,0-8-104-16,0-3-168 0,0-10-1080 15,0-6-824-15,0-7-3330 16</inkml:trace>
  <inkml:trace contextRef="#ctx0" brushRef="#br0" timeOffset="96385">10543 12322 7961 0,'0'0'2585'0,"0"0"-2041"0,0 0-472 16,0 0 648-16,0 0 152 0,0 0-96 15,130 13-352-15,-101-3-239 16,-4 3 191 0,-2 4-176-16,-7 2 328 15,-8 5 360-15,0 5 16 16,-8 3 88-16,0 3-352 0,0 4-143 15,-16-1 159-15,-6-2-280 16,-3-2-64-16,-4-2 32 16,5-8-344-16,1-3-288 15,6-10-504-15,1-11-785 16,7 0-1487-16,5 0-3986 15</inkml:trace>
  <inkml:trace contextRef="#ctx0" brushRef="#br0" timeOffset="96982">11002 12350 11266 0,'0'0'3209'15,"0"0"-1761"-15,0 0 32 16,0 0-544-16,0 0-680 0,0 0-256 16,0 72 129-16,0-27-65 15,-3 4-16 1,-2 2-48-16,2-4 0 0,3-8-64 15,0-5 64-15,0-6 0 16,0-10 24-16,0-3-24 16,0-10-8-16,0-1-121 0,0-4-39 15,0 0 120-15,0 0-8 16,0 0-16-1,0 0-24-15,5 0-176 16,4 0 272-16,1-2-16 0,4-4 16 16,1 1 16-16,1-1 40 15,2-1-48-15,0 3 8 0,-1-2 40 16,0 2-56-16,0 1 0 31,-2 1 0-31,-2-2-8 16,-2-1 16-16,-6-1-8 0,3 0 64 15,-6-2-56-15,2-4 328 0,0-6 65 16,-4-4-81-16,0-4 248 15,0-4-184-15,0 2 80 32,0 2-40-32,0 0-328 0,0 4 136 15,0 1-40-15,0 4-184 16,-4-2 200-16,0 4-160 0,0-2 64 15,-2 4-64-15,4 2-40 16,1 1-16-16,1 3-104 31,0 1-560-31,-5-1-896 16,3 1-1281-16,-4 4-6697 0</inkml:trace>
  <inkml:trace contextRef="#ctx0" brushRef="#br0" timeOffset="98528">11577 12435 8025 0,'0'0'4057'16,"0"0"-2937"-16,0 0 625 0,0 0-465 15,0 0-360-15,0 0-752 31,16 0-168-31,2 4 0 0,4 11 152 16,4 4 24-16,5 5 224 16,-2 0-216-16,0 0 24 15,-6-2-88-15,-4-4-96 0,-4-4 32 16,-4-4-56-1,-5-2 137 1,-1-4-137-16,-3-4-48 0,-2 0-89 16,0 0-463-16,0 0-560 15,0 0-704-15,-7 0-2873 0</inkml:trace>
  <inkml:trace contextRef="#ctx0" brushRef="#br0" timeOffset="98848">11827 12356 7417 0,'0'0'5025'0,"0"0"-3761"0,0 0-95 0,0 0-57 16,0 0-360-16,0 0-168 15,0 0-240-15,0 0 8 16,-90 123-32-16,72-95-80 0,0-4-15 31,4 0-105-15,-1-4 176-16,7 0-152 0,-5-6 104 0,7-2-96 15,-2-4-144-15,4-4 64 16,1-2-72-16,2-2-8 0,-6 0-88 16,1 0-784-16,-2 0-2169 0</inkml:trace>
  <inkml:trace contextRef="#ctx0" brushRef="#br0" timeOffset="103278">1241 13115 4993 0,'0'0'2832'0,"0"0"-1488"15,0 0-55-15,0 0 103 0,0 0-392 32,0 2-512-32,0-2-264 31,8 0-224-31,-3 1 0 15,10-1 176-15,-1 0-160 0,9 0 457 16,1 0-241-16,5 0 128 16,-1 0 240-1,-1 0-432-15,-4 0 32 0,-1 0-176 0,-2 0 64 16,-9 0-64-16,0 0-24 15,-6 0 0-15,-2 0 112 0,-1 0-64 16,-2 0-8-16,0 0-32 0,0 0-8 16,-5 10-1440-16,-6 3-4370 0</inkml:trace>
  <inkml:trace contextRef="#ctx0" brushRef="#br0" timeOffset="103812">1094 13849 4032 0,'0'0'2329'0,"0"0"-689"0,0 0-279 15,0 0 87-15,0 0-336 16,0 0-496-16,-1-9-200 15,15 9 64-15,9 0 0 0,6 0 57 16,8 0-369-16,5 0 120 16,3 0-40-16,2 2-192 15,-5 3 96-15,-3-3-80 16,-5-2 72-16,-7 0 192 15,-1 0-328-15,-7 0 144 0,-7 0-152 16,-4 0 40 0,-2 0-128-16,-6 0 48 15,0 0-1896-15,0 4-5226 16</inkml:trace>
  <inkml:trace contextRef="#ctx0" brushRef="#br0" timeOffset="105466">12570 12405 7617 0,'0'0'2361'0,"0"0"-969"0,0 0 456 15,0 0-375-15,0 0-89 16,0 0-504-16,-19-21-472 0,19 21-8 15,0 0-152 1,0 0-64 0,0 0-112-16,0 0-72 0,0 10-144 15,0 14-104-15,0 10 248 0,1 9 24 16,11 5 24-16,-6 0 64 15,5-6 80 17,-6-6-72-17,2-8-112-15,1-6 48 0,-3-5-56 16,1-7 0-16,-3-5-48 0,-1-3 48 15,1-2-80-15,0 0-216 16,-1 0-48-16,4-2-56 0,3-16-168 16,2-3 416-16,5-4-232 15,-1 1-120-15,-1 7 120 16,-1 4 136-16,-5 11 32 0,3 2-88 15,-1 0-160-15,-2 18 255 16,3 4 145-16,1 4 64 0,-1 0 152 16,-1-5-64-16,3-6 17 15,-2-2-25-15,0-9-72 31,1-4 80-31,-3 0-32 16,3 0-48-16,-1-17 240 0,0-4-144 0,0-5 0 16,-6-6-104-16,-3-2-104 0,3 0-136 15,-5 1-184-15,0 5-105 16,0 8 289-1,0 10 112 1,0 7 80-16,0 3-176 0,0 5-448 16,0 13 544-16,0 6 128 0,6 0 224 15,4-1-88-15,1-4 8 16,-1-2-32-16,6-6-104 0,0-3-8 31,-1-6 72-31,6-2-64 16,-3 0 88-16,1 0-8 0,-1-12 40 15,-1 1-8 1,-2-2-16-16,-4 3-80 0,-4 2 152 0,-6 2 136 15,-1 2 137-15,0-2 39 32,0 2-488-32,-5-4-312 0,-14-4-1433 15,1 2-1535-15,1 2-3170 0</inkml:trace>
  <inkml:trace contextRef="#ctx0" brushRef="#br0" timeOffset="105985">13198 12529 9826 0,'0'0'2936'15,"0"0"-975"-15,0 0-49 0,0 0-568 16,0 0-944-16,0 0-352 31,0 0-48-31,-8 106 120 0,8-52-112 16,0 6 96-16,5-1-23 15,2-5-81-15,-1-4 0 16,2-10-8-16,-3-6 0 0,1-7-65 15,-2-10-79-15,-3-7-216 16,-1-5-520 0,0-5-368-16,0-7-328 0,-5-13-2801 15,-4-6-3425-15</inkml:trace>
  <inkml:trace contextRef="#ctx0" brushRef="#br0" timeOffset="106325">13121 12448 7513 0,'0'0'2209'15,"0"0"-1409"-15,0 0 288 16,0 0-216-16,0 0-320 0,0 0 64 15,110-9-432-15,-83 9-56 16,-3 8 217-16,2 6-33 0,-3 2 112 16,-4 2 8-16,-4 3 72 31,-2 0 128-31,-5-1-200 0,0-2-192 15,-8 0 208 1,0 1 88-16,0 0-160 0,-12 1-47 16,-9 0-217-16,-4 0-112 0,-3-3-417 15,-6-6-887-15,7-3-1272 31,4-8-4954-31</inkml:trace>
  <inkml:trace contextRef="#ctx0" brushRef="#br0" timeOffset="108211">12352 13173 10178 0,'0'0'2528'0,"0"0"-2080"16,0 0-32-16,0 0 521 0,112 76 103 16,-72-40-400-16,2-3-32 15,-3 2-160-15,-4-6-112 0,-6-6-88 31,-5-3-160-31,-4-6 96 16,-6-1-184 0,-6-8 0-16,-1-1 0 0,-2-2 72 0,-5-2-72 15,0 0-144-15,0 0-512 16,0 0-416-16,-16-26-3097 0,-2 3-2712 31,-2-2 1752-31</inkml:trace>
  <inkml:trace contextRef="#ctx0" brushRef="#br0" timeOffset="108504">12638 13169 4064 0,'0'0'4889'15,"0"0"-3056"-15,0 0-241 16,0 0 401-1,0 0-449-15,0 0-440 16,0 0-640-16,-42 21-376 16,24 2 56-16,-1 7 24 0,-1 0 136 0,-2 2 32 15,4-4-135-15,0 0 127 16,5-3-184-16,0-6-16 0,2-5-80 31,5-2 0-31,-1-6 24 16,4-2-24-16,1-1-40 15,1-1-8-15,-2 0-248 0,-9 3-705 16,1 1-2023-16,-2 0-6170 0</inkml:trace>
  <inkml:trace contextRef="#ctx0" brushRef="#br0" timeOffset="112494">10671 14031 7345 0,'0'0'2921'0,"0"0"-1505"16,0 0-904-16,0 0 0 0,6 0-488 15,6 8 32-15,7 6 224 16,0 4-16-16,-1 2 32 0,3 0-16 31,-3 0-79-31,-5-4-89 16,1 0-104-16,-1 0 64 0,-1-2 24 15,-1-2-88-15,-1 1 88 16,-1-4-96-16,-1-3-32 0,2-2 24 15,-5-4 16 1,1 0 80 0,-4 0-80-16,8-6 120 0,1-11 872 15,4-7-368-15,-1-5-472 16,-1-1-160-16,-8 2-608 15,-2 6-2113-15,-3 12-6737 0</inkml:trace>
  <inkml:trace contextRef="#ctx0" brushRef="#br0" timeOffset="126130">11656 12778 1816 0,'0'0'7778'0,"0"0"-5874"0,0 0-1312 15,0 0 760-15,0 0 185 16,-5 0-617-16,-1 0-232 0,-2 0-296 31,0 5-136-31,-5 3-40 16,-3 5-208-16,-1 2 48 15,-8 8 64-15,-3 3-112 0,-6 2 8 16,3 2 72-16,2-4-80 15,0-2-8-15,7-4 0 0,-4-3 8 16,2-4 64 0,-4-1-64-16,-1-1 64 15,-2-2-64-15,-11-1 8 16,-1 3-16-16,-6-2 0 0,-4-1 8 15,-8 0-16-15,-1-1-32 16,3-5-32-16,1 0 72 16,3-2 8-16,3 0-8 15,2 0-8-15,6 0 8 16,2 0-48-16,5-2 120 15,-2-4-40-15,5-1 24 0,-1-1-56 16,-1 1 0-16,1-4-8 16,1-3 8-1,-2-2-24-15,1 0 40 16,4-2-16-1,-1 0 0-15,6 0-24 0,2 0 24 0,4 0-88 16,1-1 64-16,3 0 24 16,1-3 0-16,4-5 0 0,-5-3 0 31,5-4-168-31,-1-2 168 15,6-1 0-15,3-4-104 16,3-3 96-16,0 0 16 0,0-4 24 16,13-1-32-16,4 0-40 15,3-2 24-15,2 6-72 0,1 0 88 31,0 3-8-31,-2 6-48 16,6 2 56-16,0 4 0 0,4 2-72 16,3 0 72-16,5 0 0 0,0 0-24 15,3 1-24-15,6 3 48 16,4 3-24-16,1 2-48 15,3 4 16 1,-2 4 48-16,-1 7-8 16,-1 2-184-16,-4 2 184 0,-1 0-32 15,-2 0 48 1,0 0 0-16,-1 4-88 0,3-2 40 0,0-2-128 15,0 2 128 1,1 0-16-16,4 2 64 16,-1 1-208-16,3 1 88 15,-4 1-128-15,5 3 176 16,-2 1 64-16,-3 0-8 0,2-1 8 15,-2-1 8-15,0-1 0 16,-5-3-8-16,-1-1-48 16,-4 2 48-1,-6-1 8-15,1-1-8 16,-7 4 0-16,-2-1 16 0,1 2 32 15,-3 3-32-15,-1-1 120 16,-4 2-104 0,-1-3 72-1,-5 1-48-15,-2 0-40 0,-1-1 0 16,-2-1 192-16,-1 2-16 15,-3-1-136-15,1 0 72 0,2-2-120 16,-7 4 112-16,5 0 40 16,-4 2-16-16,4 2-40 15,-3 4 8 1,4-1-104-16,-4 0 72 0,-1-1-72 15,-1-2 8-15,2-1-8 16,1 0 72-16,0 4-40 0,-3-1-32 16,0 3-72-16,0 4 72 0,0-1 0 31,0 2 8-31,0-1-88 15,0 0 184-15,-3-1-104 0,-3-4 0 16,-2-4-40-16,1-2 40 16,2-2 40-16,4-4-32 0,-6 1 48 15,2-4-56-15,-1 3 0 31,-2 2-8-15,-7 1 96-16,2-2-88 0,-3 3 8 0,-1 1-8 16,-3-2 40-16,1 4-40 0,-1-4 0 15,1 1 56-15,1-1-48 16,2-2 72-16,2-1-80 31,-1 3 24-31,4-3-24 16,1-1 0-16,-1-1 8 0,-1 1 64 15,6-3-72-15,-4 2 8 0,2-4-8 16,-1 2 0-16,0-2 88 15,-5-1 40-15,1 1 0 16,2 0-8 0,-5 0-32-16,3 0 160 0,0-2-144 31,1 0-48-31,1 3 65 0,3-3-121 0,0 0 8 0,1 2 88 15,4-2-40-15,0 0-56 16,3 0 0 0,0 0 0-16,-2 0 56 15,2 0-48-15,0 0-8 0,-3 0 40 16,0 0-40-1,-2 0 0-15,0 0-8 0,-1 0 8 0,-1 0-48 16,1 2 0-16,1-2 48 31,-1 0 0-31,1 2-144 16,0-2 136-16,2 0 0 0,1 0-33 15,-1 0 41-15,0 0 0 16,3 0 9-16,0 0-9 0,0 0 0 16,0 0 0-16,0 0-89 31,-2 0-567-31,0 0-1344 0,-2 0-4850 15</inkml:trace>
  <inkml:trace contextRef="#ctx0" brushRef="#br0" timeOffset="133048">11115 13353 8785 0,'0'0'4489'15,"0"0"-3753"-15,0 2-383 16,0 20 231-16,3 15 240 0,-1 10 72 16,3 10-200-16,-5-1-232 15,1-5-40 1,3-6-232-16,0-7-40 15,0-6-104-15,-1-8-40 0,0-5-8 16,0-8 32-16,-3-5-32 16,0-4-56-16,0-2-336 0,0 0-320 15,-3-10-624-15,-11-6-5105 16</inkml:trace>
  <inkml:trace contextRef="#ctx0" brushRef="#br0" timeOffset="133534">11105 13297 7865 0,'0'0'2465'16,"0"0"-1649"-16,0 0 416 15,0 0-312-15,0 0-256 32,0 0-79-32,0 0-33 0,100-9-160 0,-88 26 32 15,-6 1 8-15,-1 4-16 16,-5 2 168-16,0 2-264 0,0 2-24 15,-10-3-72-15,-3-2-160 16,-4-3 112 0,4-3-176-1,-2-7 128-15,7-7 0 0,3-1-128 16,2-2 0-16,3 0-8 0,0 0-192 15,0 0-120-15,0 0-272 0,0 0-56 16,11 0 448-16,4 0 56 31,1 0 136-31,0 0-72 16,2 0 24-1,1 4 56-15,-4 7 0 0,-2 1 120 0,-2 3 56 16,-4 2 40-16,-3 1 88 0,-4 2-112 16,0 0 160-16,0 2-152 31,-16-2-200-31,2-2-152 0,-4-4-864 15,0-10-1000-15,7-4-2041 16,1 0-2145-16</inkml:trace>
  <inkml:trace contextRef="#ctx0" brushRef="#br0" timeOffset="134542">11348 13448 4584 0,'0'0'4065'0,"0"0"-3288"15,0 0 1007-15,0 0 200 0,0 0-463 0,6 104-545 16,-6-78-320-1,3-2-224 1,2-6-264-16,0-8-168 0,3-2-72 16,-1-6 56-16,-1-2-312 15,2 0-136-15,2 0-56 16,-1-6-8-16,3-14-88 0,-4-3-273 15,0 0-439 17,3-1 192-32,-4 3 192 15,2 10 632-15,-1 7 176 0,2 4-120 16,-3 0 256-16,5 0 192 31,0 6 32-31,-1 1 32 0,2-3-200 0,5-2 24 0,-4-2-24 16,6 0 112-16,1-15-168 0,0-10-168 15,1-5-376-15,-1-2 304 16,-1 0-153-16,-3 2 281 15,-4 4 112-15,-3 7 104 0,-5 6 361 16,-2 7 687 0,-3 6-136-1,0 0-80-15,0 4-296 0,-11 18-400 16,-4 6-240-16,4 5 264 15,1-3 33-15,9-7-193 16,1-5-56-16,0-8-96 0,6-1 48 16,12-9-152-16,0 0 31 15,4 0-143 1,-2-9 96-16,2-6-120 0,-4-8-424 15,1 1 16-15,-6-3-176 16,-5 0 88-16,-3 3 488 16,-5 0 168-16,0 4 128 0,0 4 352 15,0 4 688-15,-5 4 16 16,-1 4 168-1,1 2-311-15,-1 0-249 0,4 0-480 16,0 14-176-16,-1 6-8 16,3 8 0-16,0 4 48 15,0 8 24-15,0 2 72 0,0 1 312 31,0 2 0-15,3-2-72-16,5 1-136 0,1-3-72 0,0 2-56 16,-1-1 24-16,4 3 16 15,-1-4 0-15,0 3-152 0,2-3 40 16,-2-3 24-16,1-4-24 31,-3-2-16-31,1-6-32 0,-2-6 8 16,-1-4-8-16,-3-4-8 15,0-4-64-15,-4-4-24 16,0-4-16-16,0 0 112 0,0 0 72 15,0 0-16-15,-12 0-56 32,-2 0-56-32,-7 0 56 0,3-2 24 0,-1-6-16 15,-9-4 32 1,4 2-24-16,3-3 376 0,-5 2-160 15,7-1-80-15,3 1 137 0,4 4 247 16,1-1-88 0,8-3 504-1,3-2-520-15,0-8-40 0,0-9-128 16,22-10-160-16,6-7 8 15,9-13-112-15,26-45-144 16,-10 14-928-16,-3 5-2705 0</inkml:trace>
  <inkml:trace contextRef="#ctx0" brushRef="#br0" timeOffset="136726">11514 13353 4240 0,'0'0'4305'0,"0"0"-3713"31,0 0-95-31,0 0 431 16,0 0 0-16,0 0-232 0,18 70-336 15,-13-60-208-15,-1 5-152 31,1-4-824-31,-5-3-5153 16</inkml:trace>
  <inkml:trace contextRef="#ctx0" brushRef="#br0" timeOffset="138027">10056 15314 9738 0,'0'0'2944'15,"0"0"-2344"-15,0 0-408 16,0 0 441-16,0 0-81 16,14 135-280-16,-14-89-120 0,0 0-152 15,0-6 0 1,0-4-72-16,-1-6-312 15,-6-6-16-15,-4-8-105 0,3-4 193 16,-2-8 304-16,0-4 8 16,4 0 240-16,1 0 465 15,2 0-297 1,3-9 64-16,0-6-312 0,3-2-88 15,16-8-72-15,2-3 56 16,7 0 16-16,1-4-72 0,-3 2 0 16,1-2-8-16,-1 2-352 15,-5 2-72-15,-5 1-264 16,-3 5 7-1,-6 3 385-15,-6 0 152 16,-1 4 152-16,0 0 440 0,0 5 225 16,0 4 63-16,-1 3 160 15,-1 3-240-15,-1 0 160 16,1 0-456-16,2 5-352 0,0 17-144 15,0 8 32-15,0 11 112 32,0 0 0-32,0 1-16 0,0-5-128 15,0-9-536-15,2-6-560 16,4-8-185-16,2-6-743 15,-1-8-257-15,-1 0-383 0,1-8 623 32,-1-12 953-17,-3-5 272-15,1 6 960 0,-4 1 1328 0,4 8 417 16,-4 6 439-16,0 4-384 0,0 0-767 15,0 0-729-15,5 10-192 16,2 5 176-16,-2 4-40 16,1 1-248-1,2 0-776-15,-5-6-1865 16,1-6-2704-16</inkml:trace>
  <inkml:trace contextRef="#ctx0" brushRef="#br0" timeOffset="138629">10308 15359 7945 0,'0'0'2001'0,"0"0"-1905"0,0 0-96 16,0 0 0-16,0 0 0 0,0 0-793 15,0 0-695-15,90 0 160 31,-69-9 128-31,-6-3 71 16,-1 3 457-16,-6 3 672 16,-8 6 72-16,0 0 1241 0,0 9 503 15,0 16-144-15,-5 5-223 0,-1 2-497 31,1-2-136-31,3-7-200 16,2-2-200-16,0-10-280 16,0-2-136-16,0-5-104 0,5-4-240 15,8 0-192-15,-2 0-128 0,1-10-56 16,-1-10 40-16,-3-4-505 15,-1-3 473 1,-3 3 544-16,-4 5 168 16,0 4 40-16,0 7 1208 15,0 6 313-15,-4 2-193 0,2 0-424 16,0 6-416-16,2 16-352 15,0 9-168-15,0 5-8 0,0 3 96 16,0 4-48 0,0-1 32-16,2-4-80 15,-2-4-24-15,0-4-48 16,0-8-368-16,0-5 240 0,0-6 200 15,-5-7 40 1,-9-2 160-16,-1-2 416 16,2 0-287-16,0-6 391 15,2-7-224-15,6-8-120 16,5-3-176-16,0-8-200 0,3-6-224 15,18-7-392-15,15-21-1097 16,-2 13-967-16,-10 4-3313 0</inkml:trace>
  <inkml:trace contextRef="#ctx0" brushRef="#br0" timeOffset="138943">10613 15161 8225 0,'0'0'2673'15,"0"0"-2193"-15,0 0-352 16,0 0 1056-1,0 0-80-15,8 145-239 16,-3-103-345-16,-4 1-288 0,3-7 16 16,-3-8-208-16,2-6-32 15,-1-8-16-15,0-7-48 0,2-5-160 16,0-2-584-1,4 0-465 1,3-11 321-16,4-12 552 0,4-3 128 16,-4-2 72-16,1 7 192 0,-5 6 0 15,-3 7 16-15,-3 6 32 16,1 2 88-1,2 0-8-15,-3 0 336 16,5 14-112 0,3 10-352-16,-2-1-464 0,-1-6-4153 0</inkml:trace>
  <inkml:trace contextRef="#ctx0" brushRef="#br0" timeOffset="139360">11160 15290 10722 0,'0'0'2328'15,"0"0"-1728"1,0 0-63-16,0 114 183 15,0-65-360-15,0 2-168 16,2-2 16-16,8-4-200 0,-1-4-8 16,1-7-232-16,-2-8-584 0,-2-4-1081 31,-2-8-1375-31,-1-8-4218 0</inkml:trace>
  <inkml:trace contextRef="#ctx0" brushRef="#br0" timeOffset="139639">11125 15192 4961 0,'0'0'968'0,"0"0"-568"15,0 0 288 1,0 0 128-16,0 0 432 16,0 0-87-16,0 0-393 15,87 44-48-15,-74-22 176 0,-2 2-120 16,-4 2-95-16,-7 4-345 15,0 2-336 1,0-2 0 0,-8 2-1201-16,-7-7-1511 0,4-12-2969 0</inkml:trace>
  <inkml:trace contextRef="#ctx0" brushRef="#br0" timeOffset="139900">11278 15262 6913 0,'0'0'1848'0,"0"0"-551"0,0 0 223 15,0 0-8-15,42 114-519 16,-31-94-601-16,1-6-200 31,4-3-80-31,2-7-112 0,-2-4 56 16,-2 0 192-1,2-2 88-15,-3-17 272 0,-3-3-176 0,-3-5-184 16,-7-1-248-16,0 3-72 16,-7 7-184-16,-12 8-512 31,-12 10-913-31,5 6-1399 0,5 12-3866 0</inkml:trace>
  <inkml:trace contextRef="#ctx0" brushRef="#br0" timeOffset="140198">11454 15250 7057 0,'0'0'4489'0,"0"0"-2649"16,0 0-71-16,0 0-521 0,0 0-704 0,0 0-400 15,-11 12-104-15,9-6-40 16,2 2-120-16,0-2-200 15,0-2-128 1,2 3-200-16,9-2 296 16,0-1-344-16,2 0 103 0,-1 0 121 15,-3-2 56 1,-1 0 136-16,-4 0 128 0,-4 0 96 31,0 3 40-31,0 1-96 0,0 1 96 16,0 1-168-16,0 1-1032 15,0-3-2889-15,0-6-1592 0</inkml:trace>
  <inkml:trace contextRef="#ctx0" brushRef="#br0" timeOffset="140480">11658 15188 4745 0,'0'0'5089'0,"0"0"-3289"15,0 0-408-15,0 0-584 0,0 0-295 16,0 0-409 0,0 0-104-1,0 0-304-15,-28 52-433 0,28-42-15 16,0-4 96-16,0 0-8 15,3-4-32-15,6 0-64 0,0-2 296 16,-1 0 207-16,2 0 153 16,-2 0 32-1,2 2 72-15,-7 0 0 16,2 4 0-16,-5 2 0 0,0 3 144 15,0 0-144-15,-8-1-192 16,-2-1-2184-16,4-7-2849 0</inkml:trace>
  <inkml:trace contextRef="#ctx0" brushRef="#br0" timeOffset="140631">11658 15188 6025 0,'90'68'2432'16,"-90"-54"-1335"-16,0 2 455 15,-3 0-536-15,-5 0-624 31,5-4-392-15,-2-2-776-16,5-2-1929 0,-5-6-2768 0</inkml:trace>
  <inkml:trace contextRef="#ctx0" brushRef="#br0" timeOffset="140762">11763 15160 8937 0,'0'0'1801'0,"0"0"-1545"15,0 0-208-15,0 0 0 0,0 0-48 16,0 0-2225-16,0 0-3912 0</inkml:trace>
  <inkml:trace contextRef="#ctx0" brushRef="#br0" timeOffset="141114">11763 15160 4520 0,'132'-44'4289'15,"-132"59"-3664"-15,0 4 527 32,0 5-32-32,0-1-480 0,0 0-176 15,0-3-336-15,0-2-32 16,-2-8-96-1,2-4-96-15,0-6-296 0,0 0-448 0,0 0 248 16,0 0 48-16,0-10 288 16,12-2 176-16,-1 4 80 0,0 0 88 31,-3 2 32-31,-1 2-56 15,-2 4 56-15,-4 0 8 16,-1 0 280-16,0 0 416 0,0 0 96 16,-1 12-352-16,-11 0-288 15,4-4-280 1,2-2-384-16,1-6-976 0,2 0-480 15,3-24-393-15,0-4-951 16,5-2-1185-16</inkml:trace>
  <inkml:trace contextRef="#ctx0" brushRef="#br0" timeOffset="141470">11989 15039 4504 0,'0'0'1617'0,"0"0"-377"15,0 0 312-15,0 0-63 16,0 0-337-16,0 0-408 16,35 126-456-16,-23-97-120 15,2-5-160-15,1-6-8 16,2-6-192-1,1-4-152-15,5-3-160 16,-4-4 216-16,-3-1-96 0,2 0-8 16,-5 0-360-16,-2-12-17 15,-1-2 553-15,-5-2 208 0,-5-2 8 16,0 0 32-16,0 1 208 15,-3 6 97-15,-9 3 303 16,-1 4 216 0,2 4 96-16,0 0-192 15,-1 4-272-15,3 13-336 31,4 4 72-31,0 3-32 0,5-2-40 16,0-2-23 0,0-2 63-16,13-4 112 0,2-3-24 0,2-6-32 15,1-3-64-15,3-2-184 16,11-4-120-16,-6-14-1281 0,-3-1-4528 15</inkml:trace>
  <inkml:trace contextRef="#ctx0" brushRef="#br0" timeOffset="141644">12433 15376 10594 0,'0'0'4577'0,"0"0"-4081"0,0 0-496 0,0 0-520 0,-13 9-5866 16</inkml:trace>
  <inkml:trace contextRef="#ctx0" brushRef="#br0" timeOffset="143302">8412 10816 12466 0,'0'0'2745'32,"0"0"-1393"-32,0 0-432 15,0 0 345-15,0 0-473 0,0 0 112 31,0 0-176-31,0 0-640 16,-78-8-88-16,64-5-1248 0,2-2-2689 16,1-5-8354-1</inkml:trace>
  <inkml:trace contextRef="#ctx0" brushRef="#br0" timeOffset="143856">9949 7525 10786 0,'0'0'2352'16,"0"0"-1512"-16,0 0-503 15,0 0 423-15,0 0-592 0,0 15-168 0,0 13-1088 16,-5-2-1385 0,-6 0-5129-1</inkml:trace>
  <inkml:trace contextRef="#ctx0" brushRef="#br0" timeOffset="144624">9298 10818 11506 0,'0'0'3161'15,"0"0"-2321"-15,0 0-488 16,0 0 152-1,0 0 744-15,0 0-512 0,0 0-736 16,0 0 0-16,0 0-1464 16,0 0-3713-16</inkml:trace>
  <inkml:trace contextRef="#ctx0" brushRef="#br0" timeOffset="146682">9324 14410 12546 0,'0'0'1897'0,"0"0"-1897"16,0 0-1217-16,0 0-3928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3:40:56.4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7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1" timeString="2022-04-25T03:42:58.238"/>
    </inkml:context>
  </inkml:definitions>
  <inkml:trace contextRef="#ctx0" brushRef="#br0">2732 4887 11122 0,'0'0'3953'15,"0"0"-3401"-15,0 0 328 16,0 0 216-16,0 0-184 0,0 0 57 16,0 0-601-16,0 0-272 31,11 0-96-31,15 0-120 0,45 0 120 0,50 0 16 15,49-9-16-15,17-4 440 16,-11-4-304-16,-43 6 64 16,-43 3 0-16,-25 2-152 0,-15 4 48 15,6-3 8 1,-3 1 8-1,-4 2 280-15,-14 0-176 0,-12 2-40 16,-12 0 144-16,-9 0-272 0,-2 0 168 16,0 0 72-16,0-1-80 15,0 1 305-15,0 0-273 0,0 0-136 16,-6 0-104-16,-12 0-1337 15,-2 9-3592-15</inkml:trace>
  <inkml:trace contextRef="#ctx0" brushRef="#br0" timeOffset="943">2961 7255 4368 0,'0'0'5730'0,"0"0"-3802"16,0 0-536 0,0 0 57-16,0 0-169 15,0 0-472-15,0 0-320 0,0 0-448 16,29 0-32-16,25 0 232 15,20 0-32-15,34 0 304 16,-8 0-183 0,10 0-241-16,-3-1 240 15,-23-6-208-15,6 5-24 16,-11 2 80-16,-14 0-176 0,-9 0 144 16,-9 0 40-16,-10 0-104 0,-4 0 96 15,-12 0-32-15,-4 0 120 16,-7 2 0-16,-2-2-256 31,-8 0 208-31,0 0-96 0,0 0-40 16,0 0 208-16,0 0-288 15,0 2-272-15,-11 3-1144 0,-9 0-4105 0</inkml:trace>
  <inkml:trace contextRef="#ctx0" brushRef="#br0" timeOffset="8768">4554 4536 6481 0,'0'0'2897'15,"0"0"-1801"-15,0 0 48 0,0 0 280 32,0 0-520-17,0 0-423 1,0 2-481-16,0 1-312 0,0 0-2601 0</inkml:trace>
  <inkml:trace contextRef="#ctx0" brushRef="#br0" timeOffset="13424">12691 5443 7801 0,'0'0'4305'16,"0"0"-3209"-16,0 0 249 0,0 0 111 15,0 0-112-15,0 0-552 16,0 0-472-16,0 0-80 31,0 0-135-31,0 0-89 0,2 0-16 0,9 0-161 16,5 0 161-16,10 5 0 15,5 3 73-15,8-2 39 16,6 3-56-16,8-2-56 0,5 1 112 15,12-2-16 1,2 3 40 0,7-1 48-16,1 1-104 0,2 2 88 0,0 3-48 15,-1-1-40-15,-5 2 16 16,-3 0-96-16,-4 0 16 15,-4-2 96-15,-1 0-112 0,1-1 96 32,1-5 16-32,-5 2-104 15,-1-3 88-15,-2-2-88 0,-4-2-8 16,-3 0 88-16,-7-2-72 15,-2 0 80-15,-3 0-24 0,-4 0-24 32,-1 0-96-32,-2 0 24 15,2 0 0-15,3 0 16 0,2 0 16 16,2 0 40-16,-1 0-48 15,-1 0-32-15,4 0 24 16,-1 0 8-16,0 0-72 0,0 0 72 16,2 0 0-16,-2 2 96 31,-2 2-96-31,-3 0-32 0,-3 2 16 15,-1 0-56-15,1 0 64 16,-4 2-40-16,3-2 96 0,-3 0 48 16,4 0-96-16,-3 0 0 0,-1-4-72 15,4 0 48-15,-3-2 24 16,-3 0 56-16,-1 0-56 15,-3 0 64 1,-3 0-56-16,0 0 0 16,3 0-8-16,-4 0-8 0,6 0-16 15,-2 0-24-15,-2-2 96 0,1-2-16 31,1 0 64-15,-3-2-96-16,0 1 0 0,2 0-144 0,-5 1 144 16,-4 0 56-16,1 2-56 15,-2-2 40-15,-2 2-40 16,0 0-144-16,1 2 144 0,-3-2 0 31,3 0 0-31,-1 0 64 16,3-2-64-16,-2 0 72 0,-3 0-72 15,1 0-192-15,1 0 184 16,-3 0-96-16,-1 2 64 0,-2 2 32 15,-5-2-48-15,0 2-208 32,0 0-264-32,-5 0-753 0,-13 0-2831 0</inkml:trace>
  <inkml:trace contextRef="#ctx0" brushRef="#br0" timeOffset="15082">7370 5577 4536 0,'0'0'5138'0,"0"0"-3882"15,0 0-1064-15,0 0-88 0,0 0 616 16,0 0 88-16,16 0-448 16,-3 0 120-16,8 0-88 0,0-2 17 15,2-4-105-15,6 2-176 31,-2 0 40-31,9-1-120 0,11 3 56 16,12 2 24-16,29 0-128 16,31 0 184-16,36 0 144 0,7 13-200 15,-9 2 0-15,-13 4-80 31,-18-2 160-31,-6 2 680 16,-16-3-592-16,-18-2-160 0,-17-4-72 16,-7-2-64-16,8 0 128 15,4 0-112-15,6 0 80 0,-12-5-72 16,-7 0-16-16,-14-3-8 31,-5 0 80-31,-9 0 80 0,-8 0 112 16,-7 0-96-16,-3 0-31 0,-7 0-65 15,-3 0-24-15,-1 0-112 16,-5 18-273-16,-14 2-2007 0,-10 5-5866 15</inkml:trace>
  <inkml:trace contextRef="#ctx0" brushRef="#br0" timeOffset="22333">4034 5709 4296 0,'0'0'2761'0,"0"0"-625"0,0 0-463 16,-5 0 103-16,1 0-295 0,4 0-289 15,0 0-256 1,0 2-440 0,0-2-72-16,0 0-176 0,0 1-144 15,0 2 184-15,0 5-280 0,0 10-8 31,0 12 48-31,0 14-40 0,0 9 56 0,0 2-64 0,0 2 48 16,0-7 0-16,0-6-40 31,0-8 32-31,0-4 40 16,0-8-72-1,0-8 32 1,-3-4 152-16,3-6-144 0,-3-4 281 0,3-2-201 16,0 0 8-16,0 0-8 15,-2 0-128-15,2-4-513 16,0-30-1551-16,0 2-3361 0,0 0-1937 15</inkml:trace>
  <inkml:trace contextRef="#ctx0" brushRef="#br0" timeOffset="23123">4042 5691 4352 0,'0'0'3049'15,"0"0"-1617"-15,0 0-439 16,0 0-89-16,0 0-344 0,0 0-96 15,34-18 144-15,-15 16-240 32,4 2 112-32,-1 0-104 15,1 0-40-15,-4 9 97 0,-3 4-25 16,-1 3-24-16,-4 2-40 15,-6 1-64-15,-3 2 200 0,-2-1-176 16,0 5 64-16,0-2 64 16,-12 3-256-1,-2-2 112 1,-4 1-200-1,2-3-80-15,-2-5 96 0,2-2-104 16,1-5-64-16,-2-3 56 16,2-1-144-16,-4-1 48 0,7-1 32 15,-4-2 0-15,10-2 16 0,-1 0 0 16,2 0 56-1,5 0 0-15,0 0-128 0,0 0-136 0,0 4-136 16,4 0 104-16,9 4 288 16,4 0-32-16,-4 2 40 15,5 0 0 1,-7 2 8-16,1-2-8 15,-3 0 0-15,1 0 8 0,-2-2 96 32,-3 0-96-32,1 0 32 0,-2-1-40 0,0 0 0 15,3 1-552-15,9-2-1721 0,-5 0-1823 31,-3-3-2578-31</inkml:trace>
  <inkml:trace contextRef="#ctx0" brushRef="#br0" timeOffset="23702">4413 5964 4136 0,'0'0'2625'0,"0"0"-473"15,0 0 177 1,0 0-329-16,0 0-415 16,0 0-681-16,0 0-56 15,0 0-24-15,-39-13-416 16,28 13-88-16,-2 4-200 0,-1 13-120 15,2 5-120-15,1 1 72 16,8 4-32-16,-2-3 80 16,5-2 0-1,0-6 40-15,0-2-40 16,0-4-128-16,0-4-56 0,3-2-272 15,0 1 48-15,5-5-88 16,0 0-272-16,1 0 96 16,2 0-96-16,0-5 567 0,0-11-231 31,1-2 176-31,-6 0 80 15,-1 0 72-15,-3 2 104 0,-2 4 24 16,0 2 40-16,0 4 440 0,0 2 185 16,0 1-113-16,0 3-40 15,0 0-344-15,0 0-144 16,0 0-48-1,1 9-184-15,4 5 112 16,2 0-352-16,2 4-1041 0,-2-2-1103 16,-2-6-2649-16</inkml:trace>
  <inkml:trace contextRef="#ctx0" brushRef="#br0" timeOffset="24077">4413 5964 4384 0,'45'10'2913'16,"-45"-10"-1177"-16,0 0-487 0,0 4-577 15,2 14-112-15,3 3 104 32,-2 6-384-17,2-3-16-15,-2-2-200 0,-1-4 144 0,-2-6-72 16,3-4 32-16,-3-4 88 15,0-2 0-15,0-2 337 0,0 0 15 16,0 0-168-16,0-4-232 31,0-11-208-31,0-8-320 16,0-5-8-16,0 0-80 0,0 0 80 15,5 5 23-15,1 8 25 16,-1 5 176-16,1 5-24 0,-2 5 0 16,1 0 112-1,1 0-104-15,4 9 120 16,-4 7 176-16,2 0-168 0,0 2-16 15,4 2-480-15,-4-5-1760 16,1-2-3449-16</inkml:trace>
  <inkml:trace contextRef="#ctx0" brushRef="#br0" timeOffset="24558">4697 5930 4032 0,'0'0'1201'15,"0"0"-129"-15,0 0-160 0,0 0 24 16,0 0 24-16,0 0-519 16,-6 0-385-16,1 0 192 15,2 2-64-15,-4 2 360 0,4-2-280 31,-2 0 288-31,0-2 320 16,4 2-200-16,-4-2-216 0,2 0 104 16,1 0-127-16,2 0 31 15,0 0-120-15,0 0-96 16,-6 0 160-16,1 0-400 15,-2 0 56 1,2 0 8-16,-3 2-56 0,5 1-16 16,-3 5 24-16,4 7-8 15,2 4-24-15,0 4 8 0,0 3 0 16,0-4-24-16,0-2 24 15,5-4-56 1,3-4 0-16,3-5-344 16,1-4 80-16,-1-3-440 0,0 0 279 15,4 0 321-15,-1-12-552 16,4-8-312-16,-5-2-280 0,0-2-857 15,-3-12-191-15,-9 6-1 16</inkml:trace>
  <inkml:trace contextRef="#ctx0" brushRef="#br0" timeOffset="24774">4710 5749 616 0,'0'0'2920'31,"0"0"-1111"-15,0 0-409-16,0 0-440 0,0 0-248 15,0 0 80-15,0 0-223 0,0 0 39 16,8 140-184-16,-1-99 48 16,-2-5-120-16,-1-6-160 0,3-7-192 15,3-4 0-15,-2-10-808 31,1-5-913-31,4-4-639 16,-1 0 136-16</inkml:trace>
  <inkml:trace contextRef="#ctx0" brushRef="#br0" timeOffset="24988">4822 5972 2864 0,'0'0'1768'0,"0"0"-447"16,0 0-481-16,0 0 24 0,51 114-216 0,-38-100-296 0,-1-6-200 15,2-6 328-15,-4-2 297 16,1 0-193-16,-4-14 320 0,-1-4-344 31,-1-4-40-31,-5 2 216 16,0-2-272-1,0 4-135-15,-2 2-201 0,-14 6-128 0,-3 6-841 16,3 4-1903-16,4 0-1961 0</inkml:trace>
  <inkml:trace contextRef="#ctx0" brushRef="#br0" timeOffset="25406">4822 5972 1200 0,'109'11'1904'0,"-102"-5"-632"15,-1 3 193-15,1 3-193 0,1 0 464 16,-3 2-783-16,0-3-553 31,-1 2 208-31,-2-5-264 16,-2-2-328-16,3-4 168 0,-3-2-184 15,2 0-72-15,0 0-32 16,1-10 32-16,0-7 72 0,5 0 0 16,0 0 8-1,-3 4-8-15,1 5 0 16,1 6-56-1,-1 2 8 1,1 2 48-16,-2 16 184 16,1 2-48-16,-1 2-88 0,1-2 24 0,-1-6-72 15,2-6 0-15,-2-6-248 0,3-2-632 16,1-2 584-16,-1-14 296 15,2-4-64-15,-3 2 64 16,2 2 0-16,-2 5 48 0,-4 4 152 16,3 3-112-16,-2 2 272 15,-4 2 152 1,1 0-392-16,-1 0 40 15,3 0-160-15,-3 12 0 16,2 2-920-16,-2-2-3985 0</inkml:trace>
  <inkml:trace contextRef="#ctx0" brushRef="#br0" timeOffset="25708">5191 5773 3488 0,'0'0'3305'0,"0"0"-1321"16,0 0-383-16,0 0-153 15,0 0-248-15,0 0-360 16,131-32-207 0,-105 24-625-16,-2 2 168 0,-1 0-176 15,-5 2 0-15,-5 2-320 16,-5 2-1489-1,-3 0-1319-15,-5 0-2554 16</inkml:trace>
  <inkml:trace contextRef="#ctx0" brushRef="#br0" timeOffset="25881">5372 5759 3728 0,'0'0'2977'0,"0"0"-1113"0,0 0-199 16,0 0-169-16,-21 106-656 31,21-67-120-31,0 1-240 0,0-3-224 31,0-3-151-31,0-5-105 16,10-9-80-16,3-3-825 0,0-6-1735 16,-2-5-4386-16</inkml:trace>
  <inkml:trace contextRef="#ctx0" brushRef="#br0" timeOffset="26215">5498 6006 3016 0,'0'0'1785'0,"0"0"-793"0,0 0 88 16,0 0 408-16,0 0-560 16,0 0-431-16,0 0-169 0,91-17-40 15,-83 6 0-15,-2-1-280 0,-1-1 120 31,-5 2-16-31,0-1-96 16,0-1 344-16,-10 4 16 0,-7 1 40 16,-1 3 96-16,3 5-160 15,-1 0 64-15,3 5-344 0,4 14-56 16,4 4-32-16,5 3 16 31,0-2 0-31,0-4-48 0,1-4-552 16,9-6-656-16,9-10-1265 15,-2 0-775-15,-3 0 247 0</inkml:trace>
  <inkml:trace contextRef="#ctx0" brushRef="#br0" timeOffset="26454">5498 6006 2816 0,'110'-128'3257'16,"-121"128"-697"-16,3 5-1551 0,-2 12-545 15,5-3-160-15,5-1-216 16,0 2 48-16,0-6-128 16,7 0 112-1,2-3 56-15,3 0-96 0,-6 0 0 16,2-1-80-16,0 4 0 15,-5 1 56-15,1 0-48 0,-4 4 88 16,0 2 72-16,0 2-168 16,-10 3-144-1,-8-4-1128 1,4-5-4546-16</inkml:trace>
  <inkml:trace contextRef="#ctx0" brushRef="#br0" timeOffset="26654">5645 5968 6121 0,'0'0'2240'0,"0"0"-503"16,0 0-321-16,0 0-416 0,0 0-640 16,0 0-56-16,115-36-168 15,-102 31-136-15,-2-1-624 31,-4-3-1008-31,-3 1-1521 0,-4-1-2432 16</inkml:trace>
  <inkml:trace contextRef="#ctx0" brushRef="#br0" timeOffset="26822">5645 5968 3928 0,'91'-133'2225'0,"-91"153"-921"0,0 6-136 16,0 7-215-1,0 0-129-15,0 0-336 0,0-5-176 0,0-8-240 16,1-4-72-16,7-9-120 15,0-4-912-15,10-3-1257 16,-3-10 9-16,-1-6-1761 0</inkml:trace>
  <inkml:trace contextRef="#ctx0" brushRef="#br0" timeOffset="27489">5894 5919 2576 0,'0'0'1648'32,"0"0"41"-32,0 0-105 15,0 0-696-15,0 0-160 0,0 0-239 16,0 0-409-16,0 0 16 0,10 53-96 15,-7-53-8 1,0 0-200-16,-1 0-121 0,1 0 89 31,3 0 96-31,-4 0-512 0,1 0-232 16,0 0 272-16,1 0-16 15,-4-4 376-15,0 0 72 0,0-3 184 16,3 1-8 0,-3 2-48-16,2 1 48 0,1 3 16 31,-2 0 0-31,4 0-8 0,-3 0 56 15,3 2-56-15,-4 1 0 16,3-3-40-16,-3 0 40 0,2 0 248 0,-1 0 728 16,1-2-64-16,0-7-680 15,2-6-96 1,-5 0-136-1,0-2-296-15,0 2 280 0,0-2 32 16,0 5-8-16,0 3 136 16,0 4 512-16,0 5 177 0,-3 0 15 15,3 0-464-15,0 16-232 0,0 7 16 31,0 7-96-31,0 2 88 16,0 6-152-16,0-2 48 0,0 2 144 16,0-4-152-16,0-4 56 15,3-2-96-15,-3-4 56 16,2-4-64-16,-2-4-80 0,0-5 72 31,0-5-200-31,0-3-16 0,-10-1 128 16,1-2-224-16,-3 0 192 15,-2 0 72-15,2 0-48 16,1-5 104-16,1-3 80 0,6-1 216 15,4 1 400-15,0-1-520 32,0 0-48-32,6-1-32 0,7-2 88 15,8 0 16-15,-2-2-192 16,6 2-8-16,4-6-256 15,-5 4-1392-15,-5 4-4682 0</inkml:trace>
  <inkml:trace contextRef="#ctx0" brushRef="#br0" timeOffset="27851">6346 5618 1168 0,'0'0'5353'0,"0"0"-3977"16,0 0-104-16,0 0 409 0,0 0-473 15,0 0-768-15,-11 79-160 16,-4-25 152-16,-1 5-168 0,-3 3-120 31,-5-4-32-31,6-8-104 16,-4073-6 72-16,8141 0-80 15,-4067-10-1096-15,4-12-3561 0</inkml:trace>
  <inkml:trace contextRef="#ctx0" brushRef="#br0" timeOffset="28883">6648 5719 6065 0,'0'0'2744'0,"0"0"-1127"0,0 0 175 15,0 0-200-15,0 0-679 16,0 0-313-16,-22 91-40 0,13-44-312 16,0 6 112-1,-1 3-144-15,-1-5 16 16,1-4-88-16,2-7-96 15,0-8-48-15,3-8 0 0,2-10-96 16,1-6 72 0,-1-4-576-16,3-4-336 0,-2-7-841 0,2-14-2479 31,0-3-2290-31</inkml:trace>
  <inkml:trace contextRef="#ctx0" brushRef="#br0" timeOffset="29150">6642 5773 4176 0,'0'0'3025'0,"0"0"-1257"16,0 0-239-16,0 0-433 0,0 0-368 16,0 0 168-16,0 0-312 15,30 103 121-15,-18-58-217 0,-3 4-224 16,-1-2 8-16,4 0-264 15,-9-5 216 1,2-3-224-16,-2-10 0 16,-3-7-48-16,0-7 0 0,0-6-640 15,0-5-144-15,0-4-625 16,-11 0-1247-16,-1-11-281 0,-13-23 56 15,4 4 1465 1,3-3-104 0</inkml:trace>
  <inkml:trace contextRef="#ctx0" brushRef="#br0" timeOffset="29282">6571 6014 2712 0,'0'0'2425'0,"0"0"-657"16,0 0-560-16,0 0-408 15,0 0 313-15,0 0-257 0,0 0-216 32,0 0-72-32,66-4-208 15,-48 4-128-15,3-2-144 16,4-2-88-16,-5 2-1456 0,-6 0-4225 0</inkml:trace>
  <inkml:trace contextRef="#ctx0" brushRef="#br0" timeOffset="29645">6881 5863 5961 0,'0'0'4257'0,"0"0"-3105"0,0 0-552 16,0 0 344-16,0 0 128 0,0 115-439 15,-4-76-305-15,-2 0 16 0,4-5-344 31,-1-4 0-31,3-5 0 16,0-10-232-16,-3-5-857 16,-2-6-1543-16,5-4-3177 0</inkml:trace>
  <inkml:trace contextRef="#ctx0" brushRef="#br0" timeOffset="29997">6866 5878 4064 0,'0'0'1769'16,"0"0"359"-1,0 0-367-15,0 0-473 0,0 0 48 0,0 0-312 32,0 0-408-32,95 30 161 15,-88-21-441-15,-6 4 40 0,3 1 32 16,-4-1-88-16,0 4 32 15,0 1-192-15,-15 0-40 0,-1-2-120 16,-5 0-272-16,3-4-112 16,1-4 40-1,2-4 8-15,10-4 216 16,-1 0 48-16,6 0-8 0,0 0-232 15,0 0-40-15,6 0 232 16,9 4 40-16,4 2 64 0,2-1 16 31,0 6 0-31,5 3-16 0,-5 2 16 16,1 2 0-16,1 0-72 15,0 3-48-15,-4-6-2289 0,-6-2-3504 16</inkml:trace>
  <inkml:trace contextRef="#ctx0" brushRef="#br0" timeOffset="30314">7034 5880 5753 0,'0'0'4209'16,"0"0"-3257"-16,0 0-344 0,0 0 296 15,0 0 112 1,0 0-263-16,0 0-233 16,89-15-408-16,-63 11 8 0,0 0-120 15,-2 0-72-15,-5 2-873 16,1 2-1423-1,-11 0-2369 1,-4 0-1448-16</inkml:trace>
  <inkml:trace contextRef="#ctx0" brushRef="#br0" timeOffset="30508">7163 5902 4304 0,'0'0'4081'16,"0"0"-2080"0,0 0-641-16,0 0-472 15,0 0-88-15,0 0-312 16,-9 113 137-16,9-82-273 0,0-1-152 15,3-2-24-15,2 0-168 16,-4-4 112-16,1 2-120 0,-2 8 0 31,0-5-1160-31,0-5-4514 0</inkml:trace>
  <inkml:trace contextRef="#ctx0" brushRef="#br0" timeOffset="31378">7627 5727 2760 0,'0'0'2265'0,"0"0"-1161"15,0 0-176-15,0 0 424 16,-12-2-680-16,6 2-480 0,0 0-192 15,1 8 64 1,-2 5 129-16,2 2 367 0,-3 11 304 0,-1 6-208 16,-4 8-320-16,0 5 104 15,1 2 16-15,-2 0-200 0,6-3 136 31,0-8-96-31,0-6-120 16,3-6-47-16,-2-7-17 0,4-6 88 16,-2-3 0-16,2-2-96 15,0 1-104-15,-7-6-112 16,4 3-2105-16,-6-4-5368 0</inkml:trace>
  <inkml:trace contextRef="#ctx0" brushRef="#br0" timeOffset="32708">7861 5781 6529 0,'0'0'2752'15,"0"0"-839"-15,0 0 15 16,0 0-359-16,0 0-561 0,0 0-424 16,0 0-472-1,-11 6-104-15,11 10-8 16,-2 8 8-16,2 4 256 15,-3 8-120-15,-4 0-40 0,1 1 120 16,-1-3-176-16,3-6 32 16,-1-5-80-16,0-6 0 15,3-5 72 1,1-6-56-16,1-4-16 0,0 0 0 15,-4-2-224-15,3 0-1024 16,-4 2-1953-16,2-2-5689 0</inkml:trace>
  <inkml:trace contextRef="#ctx0" brushRef="#br0" timeOffset="33103">7840 5806 5873 0,'0'0'2896'0,"0"0"-1887"0,0 0 71 16,0 0-488-16,0 0-32 15,0 0 376 1,0 0-48 0,0 0-303-16,77 0-257 0,-62 0-56 15,1 0-96-15,-3 0-168 16,-2 0 0-16,-1-3-8 0,-5 3-432 0,-2 0-1193 15,-3 0-2912-15,0 9-4079 16</inkml:trace>
  <inkml:trace contextRef="#ctx0" brushRef="#br0" timeOffset="33390">7867 5981 3208 0,'0'0'2737'0,"0"0"-1745"16,0 0-920-16,0 0 88 31,0 0 400-31,0 0 224 0,0 0-264 15,0 0-135-15,63 0-17 16,-50 0-112-16,0 0-120 0,2 0-64 16,-4 0 112-16,-3-1-184 0,-1-1-360 15,-6 2-921 1,-1 0-967-1,0 0 183-15,0 0-247 0</inkml:trace>
  <inkml:trace contextRef="#ctx0" brushRef="#br0" timeOffset="33638">7848 6132 3104 0,'0'0'2033'0,"0"2"-1353"15,0 0 328 1,2 2-208-1,9-2 376-15,3 1-431 0,-2-3-345 16,6 2 88-16,-1-2-48 0,4 0-264 16,2 0 80-16,-2 0-80 15,2 0-168-15,-1-2-8 0,6-9-200 16,-11 3-2153-16,-4 2-6328 0</inkml:trace>
  <inkml:trace contextRef="#ctx0" brushRef="#br0" timeOffset="34136">8132 5827 5393 0,'0'0'4089'0,"0"0"-3081"16,0 0 32-16,0 0-208 0,0 0-344 16,0 0 168-16,0 100 89 15,0-53-425-15,0 5 112 31,0 2-96-31,7 2-120 0,-2-2-80 16,1-3-128 0,2-10 0-16,0-5 40 0,-1-9 24 0,-1-9 8 15,-1-6-80-15,-3-6-72 31,1-4 64-31,-3-2-48 16,0 0-160-16,0 0 208 0,0-8-176 16,0-17-712-16,0 3-1521 15,0 1-2792-15</inkml:trace>
  <inkml:trace contextRef="#ctx0" brushRef="#br0" timeOffset="34749">8069 5749 5033 0,'0'0'4096'16,"0"0"-3359"-16,0 0-65 15,0 0 536-15,0 0-416 16,0 0-280-16,44-16-32 0,-25 12-216 16,7 2-160-16,0 2 193 31,3 0-297-31,0 0 264 0,2 4 0 15,-9 8-96-15,1 0-40 16,-5 0 120-16,-5 1-120 16,-2-2 24-16,-5-1-72 0,1 1 224 0,-4-2-64 15,-3 3-56 1,0 2 48-16,0 0-40 0,0 3 96 15,-3-2-280 1,-8 2 96-16,-2 0 24 16,-2-2-32-16,1-2-8 15,1 0-72-15,-2-5-8 0,7 1-8 16,-2-2-72-1,2 1 72-15,3-2 128 16,-1-2-120-16,1 0 0 0,0-3-8 16,4 1 8-16,1 0-8 15,0-2 0-15,0 0 0 16,0 0 0-16,0 0 8 0,0 0-8 31,0 0-200-31,0 0-384 0,0-2-488 16,0-5-1889-16</inkml:trace>
  <inkml:trace contextRef="#ctx0" brushRef="#br0" timeOffset="37347">8720 5723 1616 0,'0'0'4457'0,"0"0"-2345"16,0 0-47-16,0 0-129 16,0 0-176-16,0-2-391 15,0 2-457-15,0 0-272 0,0 0-144 16,0 2-224-16,0 14-64 15,-8 10-64 1,-3 15-120-16,-7 10 128 0,-3 9-152 0,0 4 176 16,-3 1-176-1,1-11 8-15,4-5 248 16,3-14-248-16,4-10 88 0,3-8-31 15,4-6-57-15,5-5-16 16,0-4 8-16,0-2-48 16,0 0 48-16,0 2-529 15,0 0-1079 1,0-2-3577-16</inkml:trace>
  <inkml:trace contextRef="#ctx0" brushRef="#br0" timeOffset="38455">9017 5853 2776 0,'0'0'4513'0,"0"0"-2633"15,0 0-383 1,0 0-65-16,0 0-80 16,0 0-808-16,0 0 145 15,0 0 239-15,-3 94-360 0,3-54 80 16,0-1-56-16,0-3-440 15,0-2 184-15,0-8-264 16,3-6-64-16,-3-4 112 16,2-8-120-16,-2-4 56 15,0-2-56-15,0 0-456 16,0-2-664-16,0 0-1192 0,-2 0-5610 15</inkml:trace>
  <inkml:trace contextRef="#ctx0" brushRef="#br0" timeOffset="39006">9024 5821 3592 0,'0'0'3985'15,"0"0"-2609"1,0 0 105-16,0 0-281 15,0 0-392-15,0 0 24 16,0 0-296-16,113-30-207 0,-97 30 103 16,-2 6-40-16,-2 7-40 15,-9 0 288-15,-1 6-256 0,-2 0 96 31,0 1-88-31,-12 3-192 16,-7-4 136-16,-4 0-200 16,1-4-88-16,1 0-48 0,3-7-16 15,2-5 16-15,6-3-200 16,8 0-128-16,2 0 184 0,0 0-152 31,0 0-160-31,0 0 216 16,13-3-72-16,5-3 304 0,-2 0-56 15,4 4-16-15,1 0 0 0,-2 2 80 16,-3 0 0-16,-1 0 0 15,-4 0 88-15,-1 8-32 16,-4 1 120 0,-1 2-48-16,-5 5 432 15,0 2-216-15,0 3 160 16,-10 4-16-16,-4 1-320 0,-4 0 8 0,-3-3-176 15,2-4-64 1,4-6 8-16,2-4-288 16,7-7-352-16,-2-2-848 15,4 0-2449-15,4-9-3024 16</inkml:trace>
  <inkml:trace contextRef="#ctx0" brushRef="#br0" timeOffset="39538">9276 5883 5641 0,'0'0'4241'16,"0"0"-3009"-16,0 0-16 15,0 0 513 1,0 0-841-16,0 0-560 16,1 12-72-16,4 7-64 0,2 3 184 15,2 6-96-15,-1 4-80 16,2 4 136-16,-2 0-216 15,3 0-72-15,-6-2 80 16,0-6-56-16,-2-4-16 16,1-7-56-16,-4-6-8 15,3-5-40 1,-3-4 96-16,0 0-48 15,0-2 192 1,0 0-184-16,1 0 168 0,-1 0-168 0,2-8-8 16,0-10 200-16,1-7-200 15,0-5 128-15,2-5 168 0,0 3-296 16,0-1 120-16,-4 5 8 15,4 7-128-15,-3 3 225 0,-2 6-177 32,3 1 24-32,-3 1-72 15,0 3 0-15,0-1-449 16,0-7-1351-16,0 6-2841 0,0 1-3857 0</inkml:trace>
  <inkml:trace contextRef="#ctx0" brushRef="#br0" timeOffset="40006">9634 5797 6889 0,'0'0'2545'31,"0"0"-1153"-31,0 0-512 16,0 0-128-16,0 0-120 0,0 0 40 15,-66 139-247-15,51-95-249 16,4 0 208-16,0 2-376 0,-2-6 88 31,6-5-64-31,-4-10 64 16,5-7-152-16,4-8 56 0,-1-6-144 15,3-4-713 1,0 0-1047-16,0-14-1001 0,0-4-2968 0</inkml:trace>
  <inkml:trace contextRef="#ctx0" brushRef="#br0" timeOffset="40597">9612 5749 2864 0,'0'0'3121'16,"0"0"-1177"-16,0 0-455 15,0 0 183-15,0 0-616 16,0 0-648-1,3 0-352-15,0 0-48 0,5 12 344 16,0 5 64-16,3 4-64 16,1 5-176-16,-1 2 305 0,0 6-305 15,1 0 160-15,-4 2-56 16,3-1-232-1,-3-5 80 1,3-3-128-16,1-2 0 0,-3-3 24 0,1-3 24 16,-5-6-48-16,1-3 40 15,-4-1-32-15,0-6-8 0,-1 1 0 16,-1-4-80-16,3 2-32 31,-3-2-616-31,0 0-769 0,0 0-1463 16</inkml:trace>
  <inkml:trace contextRef="#ctx0" brushRef="#br0" timeOffset="40962">9539 6040 4721 0,'0'0'2992'16,"0"0"-2024"-16,0 0-712 0,0 0 361 0,0 0-273 15,0 0 680-15,0 0-584 16,53-6-160-16,-33 6 288 0,2 0-432 16,1 0 32-16,-1 0 16 15,-1 0-104-15,0 0 16 16,-1 0-96-1,-11 0-1448-15,-4 0-4785 16</inkml:trace>
  <inkml:trace contextRef="#ctx0" brushRef="#br0" timeOffset="42922">10151 5673 3744 0,'0'0'1785'0,"0"0"-801"16,0 0 392-16,0 0 8 0,0 0 33 31,0 0-601-31,0 0-136 0,0 0 128 16,0 0-296-1,0 0 49-15,0 0-153 0,0 0-184 16,0 0 264-16,0 0-264 0,0 0 72 16,0 0 80-16,0 0-216 15,0 0 48-15,0 4-144 0,0 4-8 31,0 4 120-31,0 3-32 16,-5 10-48-16,-6 9 136 16,-4 8-232-16,-1 6 0 0,0 6 48 15,1 3 24-15,4-5-144 16,1-4 32-1,4-5 40-15,3-8 104 0,-2-4-96 16,2-8-8-16,-1-5-64 16,1-3 64-1,-2-7 88-15,4-1-80 0,-4-1 32 0,3-2-40 16,1 0 56-16,-4 1-40 15,2-1-16-15,3-2 0 16,0-2 8-16,0 2 48 16,0-2-56-16,0 0 0 15,0 0 16-15,0 0 32 16,0 0-48-16,0-6-416 0,-2-11-1240 31,2-2-9467-31</inkml:trace>
  <inkml:trace contextRef="#ctx0" brushRef="#br0" timeOffset="44292">10521 5887 1632 0,'0'0'5681'15,"0"0"-3504"-15,0 0-345 16,0 0 120-16,0-17-1015 0,0 8-177 16,0 1-224-16,0 1-184 15,0-1 320-15,0-3-112 0,-7 3-40 16,-2 2 112-16,-1 1-472 15,-5 0 177 1,2 5-209-16,-4 0-56 16,1 0-144-16,-1 16 48 0,1 7 24 15,0 7-56-15,6 4-57 16,2 0 73-16,7 2 32 0,1-4 16 31,0-4-80-31,0-4 88 16,0-4-16-16,1-4 0 0,7-2-88 15,2-2 80-15,1-4-104 16,1-2 32-16,2-4-16 0,2-2 24 15,2 0 72-15,0 0-56 16,0 0 32-16,-1-10-32 31,-2 2 48-31,-5-2 8 0,-2 4 0 16,-2-2 0-16,1 4 56 15,-6 0 112-15,6 0-168 0,-7 1 0 16,0 2 0-16,0 1 0 16,0 0 72-1,0-2-72-15,0-2-288 16,0-2-1176-16,0 2-5129 0</inkml:trace>
  <inkml:trace contextRef="#ctx0" brushRef="#br0" timeOffset="44892">10760 5751 4689 0,'0'0'5369'0,"0"0"-3585"16,0 0-256 0,0 0 121-16,0 0-761 15,0 0-480-15,0 0 40 0,0 0-176 16,-41 134 0-16,41-96 296 15,0 3-296-15,0-3 56 0,0-4-7 16,0-6-313 0,2-4 208-16,4-8-216 15,-2-5 160-15,-3-4-128 16,-1-5-8-16,4-2-24 0,-4 0 0 15,0 0-152-15,0 0-96 16,0 0-833-16,0-4-823 16,0-6-2313-16</inkml:trace>
  <inkml:trace contextRef="#ctx0" brushRef="#br0" timeOffset="45197">10708 5787 6913 0,'0'0'1992'0,"0"0"-455"15,0 0 135 1,0 0-472-16,0 0-127 0,0 0-529 16,0 0-216-16,128-11 8 15,-115 11-320-15,-2 0 88 16,-3 0-104-16,2 0 48 15,-4 0-136 1,1 0-800-16,-3 0-993 0,-2 2-2552 16</inkml:trace>
  <inkml:trace contextRef="#ctx0" brushRef="#br0" timeOffset="45472">10773 5996 5777 0,'0'0'3280'16,"0"0"-2143"-16,0 0-681 15,0 0 912 1,27 0 192-16,-7-2-719 0,-1-5-113 0,3 3-224 15,1-1-232-15,-7-1-16 16,-1 0-248-16,1 2 168 0,-5-1-176 16,-4 1-96-16,1 4-712 15,-5 0-1313 1,-1 0-1904-16,-2 0-1816 15</inkml:trace>
  <inkml:trace contextRef="#ctx0" brushRef="#br0" timeOffset="45812">10771 6184 1712 0,'0'0'3001'15,"0"0"-1713"-15,0 0 208 16,0 0 385-16,0 0-577 0,0 0-64 16,0 0-16-16,0 0-584 15,129-39 233-15,-108 30-201 0,0 1-136 31,-3 2 16-31,-2 0-176 16,-5 5-72-16,-4-2 80 0,-2 1-384 16,-5 2 88-16,1 0-88 15,-1 0 8-15,0 0 128 16,0 0-136-16,0 0-136 0,0 0-744 31,-11 5-2097-31,1 2-6873 0</inkml:trace>
  <inkml:trace contextRef="#ctx0" brushRef="#br0" timeOffset="47278">11312 5635 3016 0,'0'0'2217'0,"0"0"-1241"0,0 0 528 16,0 0 177-16,0 0-201 15,0 0-96-15,0 0-112 16,0 0-271 0,0 0-1-16,0 0-424 15,0 8-232-15,0 2 256 16,-10 8-360-16,2 2 128 0,-3 10-40 0,-5 10-80 15,-2 12-32-15,-3 11-120 16,-5 7-88-16,5 1 112 0,0-2-120 31,5-8-48-15,6-10 32-16,1-10 24 0,-1-7-8 15,4-11 0-15,2-4 0 0,1-10-96 16,-2 0 200-16,5-7-80 31,0 0-24-31,0-2-96 0,0 0 88 16,0 0-144-16,0 0-488 15,0-4-616-15,0-7-3625 16</inkml:trace>
  <inkml:trace contextRef="#ctx0" brushRef="#br0" timeOffset="53319">6852 8338 5113 0,'0'0'2784'0,"0"0"-1159"16,0 0-17-16,0 0 0 15,0 0-207-15,0-2-129 16,0 2-616-16,0 0-184 0,0 0 88 16,0 0-288-16,-4 0 64 0,3 0-272 31,1 0 48-31,-7 4-56 15,6 2-48-15,-3 0 0 0,-4 4 128 16,4-2-88-16,-3 6-48 16,-4 2 0-16,-1 9-24 0,-4 7 8 46,-3 11 16-46,-4 12-8 16,1 5-112-16,-1 2-208 16,4-6-8-16,7-8 112 0,1-8 88 0,0-10 72 15,4-8 56 1,3-5 8-16,2-6 32 0,-3-1-16 15,3-3-16-15,2-5 0 0,0 0 0 16,0-2 16-16,0 0 40 16,0 0-56-16,0-4-1048 0,0-9-4401 15</inkml:trace>
  <inkml:trace contextRef="#ctx0" brushRef="#br0" timeOffset="55478">6910 8396 3688 0,'0'0'2041'16,"0"0"-561"-16,0 0 96 15,0 0-63 1,0 0-97-1,0 0-472-15,-2-3-104 0,2 0-127 16,0 3-273-16,0 0 24 16,0 0-256-16,-3-2 24 0,3 2 16 15,0 0-240-15,-2-2 272 16,2 2 0-1,-3-2-168 1,-2 0 40-16,4 0-144 0,-1 0 40 16,-1 2 24-16,3 0-8 0,0 0-40 15,-3 0 40-15,3 0-56 0,0 0 200 16,-4 0-128-16,4 0 48 15,-1 0-32 1,1 0-48 0,0 0 8-16,0 0 8 0,-4 0-64 15,4 0 288-15,0 0-112 16,0 0 80-16,-6 0 88 0,4 0-328 0,-1 0 153 15,0 0-113-15,0 0-56 32,1 0 176-32,2 0-160 15,-5 0 40-15,5 0-56 0,-1 0 24 16,1 0-24-16,-4 0 0 15,4 0 8-15,0 0 0 0,0 0 0 16,0 0-8-16,0 0 0 16,0 0 56-16,0 0-64 0,-1 0 8 31,1 0 0-31,0 0-88 15,-5 0-72-15,-2 0-785 0,-1 2-2055 16,-1 4-6674-16</inkml:trace>
  <inkml:trace contextRef="#ctx0" brushRef="#br0" timeOffset="56114">6684 8883 576 0,'0'0'2568'0,"0"0"-1432"0,0 0 113 0,0 0-25 16,0 0 168-1,0 0 97-15,0 0-401 0,-12-6-328 16,12 6-160-16,0 0-520 15,0 0 72-15,0 0-152 16,0 0 72-16,7 0 560 0,4 0-48 16,4-2-119-1,1 0-33 1,-2 0-304-16,2-2 152 0,-3 2-128 15,4-1-32-15,-5-1-88 0,8-11-32 16,-4 5-1313-16,-6 1-4816 16</inkml:trace>
  <inkml:trace contextRef="#ctx0" brushRef="#br0" timeOffset="56539">6939 8666 5905 0,'0'0'2648'16,"0"0"-1287"-16,0 0 279 15,0 0-880-15,0 0-400 16,-5 49-288-16,5-23 56 0,0 0 104 0,0-4-160 15,8-4-56 1,2-4 288 0,-4-6-296-16,1-4 32 0,1-4-40 15,-5 0-24-15,3 0 24 16,-1-12 633-16,0-10 231 0,0-8-232 15,-3-2-544-15,-2-2 88 16,0 6-176 0,0 6-120-16,0 10-280 15,-7 12-1089 1,-3 0-1687-16,4 0-5074 0</inkml:trace>
  <inkml:trace contextRef="#ctx0" brushRef="#br0" timeOffset="56876">6939 8666 3728 0,'119'-38'1913'15,"-112"38"-409"-15,-4 0-16 16,0 13-327-16,2 3 359 0,0 4-672 16,1 4-368-16,-6-2 96 31,0 0-456-31,2-4 232 0,-2-4-344 15,0-6 96-15,0-4 153 16,0-2-257 0,0-2 0-16,3 0-81 0,2-2-183 0,2-14-8 15,1-6 136-15,6-4 136 16,-1-1 56-1,2 6 0-15,-4 5-56 0,-1 6 120 16,-4 8-64-16,-1 2 320 16,0 0-263-16,-2 6 79 15,2 10 96-15,1 6-184 0,-1 0-104 16,2 10-713-1,-1-8-1623-15,0-6-3457 16</inkml:trace>
  <inkml:trace contextRef="#ctx0" brushRef="#br0" timeOffset="57055">7255 8675 4672 0,'0'0'4521'0,"0"0"-3744"15,0 0 519-15,0 0-320 16,0 0-408-16,0 0-224 0,0 0-344 15,0 0-216 1,123-26-1368 0,-110 24-1441-16,-2 0-1552 0</inkml:trace>
  <inkml:trace contextRef="#ctx0" brushRef="#br0" timeOffset="57269">7325 8523 5801 0,'0'0'2776'15,"0"0"-1599"-15,0 0-273 16,0 0-288-16,0 0 632 16,1 51-352-16,6-21-384 0,1 4 153 15,-2 1-233-15,-1-1-328 16,0-4-16-16,-3-6-88 0,1-4-1032 15,2-10-1529-15,-4-5-1960 0,4-5-912 16</inkml:trace>
  <inkml:trace contextRef="#ctx0" brushRef="#br0" timeOffset="57645">7433 8611 3752 0,'0'0'2209'0,"0"0"-409"0,0 0-264 16,0 0-663-16,0 0 319 0,0 0-536 15,0 0 456-15,0 0-376 31,24 70-223-31,-22-50 31 16,-2-6-328-16,0-2-96 0,3-9-96 16,-1-3-24-16,4 0-472 15,-1 0-441-15,5-3 241 0,1-13 496 16,2 1-88-16,-2 0-56 31,4 5 320-31,-7 3-208 16,0 7 80-16,2 0-120 0,-4 4-16 0,0 11 264 15,3-2 336-15,-3 0-32 16,4-5-112-16,-1-2-120 0,-1-6-48 15,-3 0-24 1,2 0 48 0,-6-2 344-16,3-10 288 15,-4-4-159-15,0 2-121 16,0-3-400-16,0 4 0 0,-17-2-737 15,5 6-1263-15,2 1-3561 0</inkml:trace>
  <inkml:trace contextRef="#ctx0" brushRef="#br0" timeOffset="57928">7657 8410 5841 0,'0'0'2680'0,"0"0"-1471"16,0 0-129-16,0 0-528 0,0 0 88 15,0 0 80-15,7 115-88 16,-2-64-200 0,-2 0-232-16,0-5 65 0,7-6-193 0,1-10-48 15,4-8 0-15,-4-8-16 31,0-4-16-31,1-3 0 0,-3-6 0 16,1-1-120-16,0 0-121 16,6-22-775-16,-3-4-456 0,-7 0-3337 15</inkml:trace>
  <inkml:trace contextRef="#ctx0" brushRef="#br0" timeOffset="58094">7821 8623 4032 0,'0'0'4497'15,"0"0"-3721"-15,0 0-623 16,0 0 663-16,0 0-80 16,0 0-528-16,0 0-72 0,0 0-136 15,130-8-1480-15,-107-1-2761 16</inkml:trace>
  <inkml:trace contextRef="#ctx0" brushRef="#br0" timeOffset="58440">8181 8334 4320 0,'0'0'4465'15,"0"0"-3392"-15,0 0-457 0,0 0 104 16,0 0 96-16,-10 76-72 15,10-40-232-15,0 9-144 0,0 2-40 16,3 8-47-16,7 1-177 16,-4 2-96 15,1 0 104-31,3-2-56 0,-4-6-56 0,0-6 64 0,-1-7-56 15,-1-11-16-15,-1-8 8 16,-2-7 0-16,-1-6 72 0,0-3 160 16,0-2 200-1,0 0 288 1,0 0-16-16,-4 0-280 0,-13-4-424 15,-21-16-792-15,4-1-752 0,3 2-3049 16</inkml:trace>
  <inkml:trace contextRef="#ctx0" brushRef="#br0" timeOffset="58745">8063 8609 6601 0,'0'0'1040'16,"0"0"-200"-16,0 0 369 0,0 0-457 16,0 0 24-16,0 0-464 15,118-13-232-15,-97 13 16 0,-2 0-88 16,-3 0-16-16,-3 4-32 31,-6 7-48-31,1 1-40 16,-7-1 72-16,-1-2 56 0,0-1 288 0,0-4-56 15,2 0 88 1,3-2-320-16,-4-1-128 0,11 1 128 15,-3 0-360-15,-1-2-1768 0</inkml:trace>
  <inkml:trace contextRef="#ctx0" brushRef="#br0" timeOffset="59172">8449 8324 7073 0,'0'0'2825'16,"0"0"-1473"-16,0 0-656 16,0 0 216-16,-37 116-144 15,29-63-231-15,3 5-161 0,1 0-88 16,3-6-144-1,1-4-136-15,0-12 48 16,0-8-56-16,0-7-184 0,8-10-809 16,5-11-1279-16,-2 0-937 15,0-6-1176-15</inkml:trace>
  <inkml:trace contextRef="#ctx0" brushRef="#br0" timeOffset="59720">8471 8625 2800 0,'0'0'4457'0,"0"0"-3521"16,0 0 433-16,0 0-361 15,0 0-384 1,34 105-296-16,-26-94-328 16,0-5 0-16,1-6 80 0,-3 0-72 15,2 0 152-15,-3-6 72 16,0-10 56-16,-4 0 24 15,-1-2-304-15,0 2 64 0,0 0-72 32,0 4-320-32,-1 6 40 15,-4 1-328 1,3 5 192-16,-1 0 336 0,3 0-432 0,0 0 256 15,0 2 248-15,0 7 8 16,0 1 0-16,8-3 224 0,0 2 168 16,-1-3-128-16,1-2-264 15,-5 0 96 1,5-2-80-16,-5-2 40 15,4 0-56-15,-1 0-360 16,4-8 192 0,-4-7 80-16,1 2-40 15,-2 1 128-15,1 1 0 0,-6 6 0 16,2 3-8-16,3 2-280 0,-1 0 288 15,3 9 536-15,-1 6 144 16,4-1-208-16,-2-2-280 16,-1-4-144-16,2-2 56 0,-1-4-104 15,-1-2 0 1,4 0-16-16,-3 0-64 15,-1-12 0-15,1-3 80 16,0 2 0-16,-5-4-96 0,-1 2 16 16,-2-2-456-1,0 6-960-15,0 3-3537 0</inkml:trace>
  <inkml:trace contextRef="#ctx0" brushRef="#br0" timeOffset="60717">8208 8604 5601 0,'0'0'2208'0,"0"0"-920"0,0 0 113 16,0 0-345-16,0 0-304 15,0 0 16 1,0 0-368-16,49 0-216 15,-28 0-112-15,-2 0-72 0,10 0-136 16,-6-2-1776 0,-6 2-4113-16</inkml:trace>
  <inkml:trace contextRef="#ctx0" brushRef="#br0" timeOffset="62013">9043 8523 8729 0,'0'0'3105'16,"0"0"-993"-16,0 0-359 16,0 0-417-1,0 0-840 1,0 0-424-16,15 0-72 0,4 0 8 0,4 0-8 15,2 0 0-15,1 0 0 16,-2 0-248-16,-4-2-712 0,-4-7-736 16,-5 1-905-16,-9-3-392 31,-2-2 89-16,0 1-1785-15</inkml:trace>
  <inkml:trace contextRef="#ctx0" brushRef="#br0" timeOffset="62153">9172 8427 3208 0,'0'0'2217'0,"0"0"199"15,0 0-415-15,0 0-337 31,0 0-680-31,0 0-224 0,0 0-72 16,-38 109-223-16,38-73 39 16,0 1-224-16,0-3-56 0,0-2-224 15,0 4-904-15,0-10-2217 16,3-8-3681-16</inkml:trace>
  <inkml:trace contextRef="#ctx0" brushRef="#br0" timeOffset="62504">9217 8668 4512 0,'0'0'833'0,"0"0"703"0,0 0-584 15,0 0-328-15,0 0-312 16,0 0-176-16,76-27 72 0,-68 18 0 0,-4 0 329 15,-3 1 143-15,-1-1-64 32,0 1-48-32,0 1-216 15,0-1-240-15,-11 1 40 0,0 5-136 16,-2 2 64-16,1 0 32 15,4 0-24-15,2 5 120 0,1 5 24 16,2 3-48-16,1 4 200 31,2-2-168-31,0 0-112 0,0-2-104 16,0-2 0-16,5-3-792 31,14-8-1152-31,-2 0-1937 0,0-10-168 16</inkml:trace>
  <inkml:trace contextRef="#ctx0" brushRef="#br0" timeOffset="62748">9381 8525 7329 0,'0'0'4217'0,"0"0"-2993"0,0 0-664 16,0 0 120-16,0 0-271 0,0 0-321 15,0 0-88 1,-46 111-112-1,50-98-184-15,12-3-473 0,-2-3 209 16,2 0 336-16,-1-3-96 16,-2 0-56-16,-2-2 264 0,-4 0 16 15,-2 0 96-15,-2 0 0 16,-3-2 0-1,0 4 288-15,0 1 280 16,-5 8-568-16,-11 1-1472 0,1-2-4049 16</inkml:trace>
  <inkml:trace contextRef="#ctx0" brushRef="#br0" timeOffset="62918">9452 8613 8433 0,'0'0'2009'0,"0"0"-337"0,0 0-152 16,0 0-935-16,0 0-217 15,0 0-368-15,118-17-168 32,-96 14-1289-32,2-7-831 0,-3-1-2145 15,-8 0-1807-15</inkml:trace>
  <inkml:trace contextRef="#ctx0" brushRef="#br0" timeOffset="63146">9586 8422 5313 0,'0'0'1856'15,"0"0"-984"-15,0 0 489 16,0 0-257-16,0 122-248 0,0-87-200 16,0-3-216-1,3-5 400 1,5-4-400-16,0-5-135 15,-1-4-105-15,2-4-152 16,-1-4-96-16,8-6-377 16,-4-4-1759-16,-1-12-4489 15</inkml:trace>
  <inkml:trace contextRef="#ctx0" brushRef="#br0" timeOffset="64203">10319 8246 1720 0,'0'0'4297'16,"0"0"-2001"-16,0 0-71 0,0 0-449 16,0 0-504-16,0 0-287 31,-39 88-417-31,17-40 96 0,-3 10-192 15,-1 6-104-15,-4 4 112 16,-1-2-136-16,0-1-40 16,4-9-16-16,1-6-288 0,7-10 112 15,-1-8-112-15,9-8 0 31,1-5-48-31,5-8 48 0,4-1-584 16,1-5-616-16,0-5-2809 0,0 0-3016 16</inkml:trace>
  <inkml:trace contextRef="#ctx0" brushRef="#br0" timeOffset="65598">10697 8346 4640 0,'0'0'2473'0,"0"0"-697"16,0 0-479-16,0 0-193 15,0 0-440 1,-18 98 104-16,18-49 176 0,0 2-199 0,2-1 191 16,9-1-312-16,-1-5-248 0,-2-6-152 31,1-6-224-31,-4-6 56 15,-2-4-56-15,2-3-848 0,-5-12-512 16,0-1-1569 0,0-6-2952-16</inkml:trace>
  <inkml:trace contextRef="#ctx0" brushRef="#br0" timeOffset="65860">10679 8418 4785 0,'0'0'1688'0,"0"0"-752"16,0 0 448-16,0 0-535 0,0 0 135 0,0 0-384 15,0 0-136-15,0 0 328 16,123-56-256-16,-101 64 104 0,-2 6-191 16,1 4 95-1,-7 2 256 1,-4 4-144-1,-4 2-8-15,-6 6 8 0,0 4-264 0,0 5-40 16,-22-1-240-16,-2 1-112 0,-2 2-48 16,-5-5-992-16,4 0-944 15,4-12-2001-15,8-9-2897 16</inkml:trace>
  <inkml:trace contextRef="#ctx0" brushRef="#br0" timeOffset="66251">10989 8625 1224 0,'0'0'5713'16,"0"0"-3577"-1,0 0-639-15,0 0-1 0,0 0-168 16,0 0-487-16,0 0-385 0,-86 28-160 31,78-6-248-31,2-3 72 16,3 4-112-16,3-3-8 0,0-4 0 15,3-2-80-15,10-6-8 16,0-4-248-16,3-4-417 15,0 0 161-15,2-4-24 0,-4-12-224 16,1 0 144 0,-4-2-184-16,-4 2 592 15,-4 5 240-15,0 6 48 0,0 3 776 16,-3 2 248-16,0 0 0 15,0 0-240-15,2 0-632 16,0 10-48-16,2 2-104 16,0 2-40-16,1 2-680 15,1-2-1440-15,-3-6-3241 16</inkml:trace>
  <inkml:trace contextRef="#ctx0" brushRef="#br0" timeOffset="66423">10989 8625 4216 0,'99'34'1457'15,"-91"-38"399"-15,5 0-560 16,3-2-832-16,-3-3-151 16,4 1-313-16,0-1 0 0,2-12-945 31,-1 6-1343-31,-4 0-273 0</inkml:trace>
  <inkml:trace contextRef="#ctx0" brushRef="#br0" timeOffset="66599">11189 8476 3808 0,'0'0'4641'0,"0"0"-3192"0,0 0-657 16,0 0-200-16,0 0-104 0,0 0 128 16,0 0-304-16,-6 126-152 15,11-98-160-15,6-3-160 16,2-9-1224-16,10-8-937 15,-4-8-599 1,-1 0-41-16</inkml:trace>
  <inkml:trace contextRef="#ctx0" brushRef="#br0" timeOffset="66958">11362 8521 16 0,'0'0'4977'0,"0"0"-2353"0,0 0-783 32,0 0-801-32,0 0-408 0,0 0-56 15,0 0 56-15,-85 113-344 16,85-86 88-16,0-3-120 15,0-4-248-15,1-2-8 0,10-4 0 32,1-4-232-32,1-6-24 15,-2-4-608 1,7 0 152-16,-7-4 32 0,5-15 184 0,-1-4 40 15,-7-3-249-15,-2 0-71 16,-4 0 616-16,-2 3 160 0,0 8 0 31,0 5 656-31,0 5 825 16,0 5 79-16,0 0-296 0,0 0-584 15,0 11-368-15,0 4-312 16,0 6 0-16,0 1-48 0,0-1-56 16,10-2 24-16,7-1-1200 15,1-4-728 1,-3-6-2337-16</inkml:trace>
  <inkml:trace contextRef="#ctx0" brushRef="#br0" timeOffset="67151">11617 8638 1640 0,'0'0'7585'0,"0"0"-6160"16,0 0-1081-1,0 0 16-15,0 0-312 0,0 0 128 0,0 0-176 31,71 9-264-31,-42-9-1697 16,-4 0-7391-16</inkml:trace>
  <inkml:trace contextRef="#ctx0" brushRef="#br0" timeOffset="67651">12089 8292 5497 0,'0'0'3016'16,"0"0"-1975"-16,0 0-273 16,0 0 416-1,-15 118-208-15,15-71-128 16,0 0-448-16,0 6-144 15,0-4 1-15,0 2-201 0,7-5-48 16,-2-4-8-16,1-2 0 16,1-6 88-16,-3-2-80 0,-2-8 32 31,0-3 0-31,2-8-40 15,-4-2 0-15,0-5 16 16,0-3 296-16,0-1 384 0,-6 2-440 16,-5-4-216-16,-2 0-40 15,-18 0-1248-15,2-13-1945 0,2-8-4865 0</inkml:trace>
  <inkml:trace contextRef="#ctx0" brushRef="#br0" timeOffset="67826">11900 8623 6409 0,'0'0'2672'16,"0"0"-2151"-16,0 0 367 0,0 0-328 16,0 0-432-1,0 0 80-15,116-21-208 0,-75 13-568 0,-9 1-1665 16,-3-1-2920-16</inkml:trace>
  <inkml:trace contextRef="#ctx0" brushRef="#br0" timeOffset="68248">12239 8432 3936 0,'0'0'4377'31,"0"0"-2720"-31,0 0-401 16,0 0-272-16,0 0 336 0,0 0-327 15,-18 132-113-15,18-96-496 16,0-6-312-16,0-3-72 0,0-9-56 31,2-4-800-31,8-7-601 16,-4-5-727-16,0-2 87 15,-1 0-175-15,2-7 600 0,-6-3-601 16,4 4 265-16,-3 4 2008 16,1 2 1496-16,2 0 640 0,1 10 121 15,1 5-169 1,1 0-663-16,2-3-609 15,1-4-408-15,0-4 128 16,1-2-240-16,-4-2-192 0,1 0 448 16,-1-9 344-16,0-6-359 0,-4-2-121 15,-4 2-224 1,0 0-80-16,0 2-112 15,-4 5-192-15,-8 2-568 16,5 3-1593-16,-4 3-2632 16,11-2-760-16</inkml:trace>
  <inkml:trace contextRef="#ctx0" brushRef="#br0" timeOffset="68593">12428 8593 4336 0,'0'0'2609'0,"0"0"-897"0,0 0-311 15,0 0 39-15,0 0-720 16,0 0-464-16,0 0-136 0,50 68-120 15,-47-68-72-15,4 0-32 32,2-2-256-32,-2-12 232 15,-1-3-104-15,1 0-80 0,-2 0 88 16,-4 8 120-16,4 5 0 15,-5 4 0-15,3 0-24 0,1 0 128 16,2 10 568 0,4 1-128-1,-1 0-312-15,1-3-120 0,1-6 8 16,1-2-16-16,-3 0-48 15,3 0 32 1,-3-12-40-16,-4-1-72 0,0 2 128 16,-5-4-304-16,0 4-784 0,-2 3-2905 15</inkml:trace>
  <inkml:trace contextRef="#ctx0" brushRef="#br0" timeOffset="69269">12979 8617 6185 0,'0'0'2904'0,"0"0"-1375"0,0 0-17 16,0 0-200-16,-71 2-471 15,59 9-513-15,3 2-320 0,2-3 192 16,6-2-200-16,1-3-80 16,0-3 80-1,0 3-216-15,0-1 216 0,0-2-8 0,0 0-72 16,0 0 16-16,0-2 64 0,0 2 0 15,1-2 0-15,-1 0-24 16,5 0-240-16,1 0-873 0,-1-2-1463 16,2-6-3730-16</inkml:trace>
  <inkml:trace contextRef="#ctx0" brushRef="#br0" timeOffset="69533">12979 8617 5673 0,'-92'-121'3096'0,"96"121"-2103"16,3 0-617-16,3 0 736 15,3 0-112 1,3 0-400 0,3 0-296-16,-3 0-160 0,4-3-144 0,-3-3-304 15,6-7-1256-15,-7 3-2553 16,-8-2-2272-16</inkml:trace>
  <inkml:trace contextRef="#ctx0" brushRef="#br0" timeOffset="69732">12964 8396 6145 0,'0'0'2776'16,"0"0"-1455"-16,0 0 111 0,0 0-368 16,0 0-368-1,0 0 121-15,0 0-289 16,-14 131-72-1,14-97-152-15,0-2-232 0,0-4-72 0,0-2-360 16,0 0-1537-16,0-8-2544 16,1-8-2616-16</inkml:trace>
  <inkml:trace contextRef="#ctx0" brushRef="#br0" timeOffset="70145">13126 8557 4080 0,'0'0'1889'31,"0"0"407"-31,0 0-559 0,0 0-681 15,0 0-304-15,0 0-448 16,0 0 0-16,90-10-48 0,-82 3-256 16,-5 1 96-16,-3 0-32 15,0-1 88 1,0-2 16-16,0 1-160 15,-14 2-8-15,-1 1 0 0,2 3-184 16,2 2 184-16,-3 0 304 16,2 3-80-16,3 13 128 0,2 4-224 15,2 3 393-15,5 0-49 16,0-1-416-1,0-1 88 1,5-8-144-16,2-2-80 0,9-3-248 0,-3-8-633 16,9 0-1007-16,-4-10-1305 15,1-8-1992-15</inkml:trace>
  <inkml:trace contextRef="#ctx0" brushRef="#br0" timeOffset="70402">13295 8420 5193 0,'0'0'4040'0,"0"0"-2447"16,0 0-249-16,0 0-784 0,0 0 8 15,0 0-368-15,0 0-200 32,-35 101-56-32,46-90-16 0,7 1 16 15,1-3-8-15,-6-1 128 16,5-1-64-16,-7 1 40 15,0-1-32-15,-4-1-8 0,-2-2 0 16,-5 1 0-16,0 1 96 31,0 3 456-31,0 3 89 16,-12-1-633-16,-17 6-8 0,5-4-2177 0,2-4-4680 15</inkml:trace>
  <inkml:trace contextRef="#ctx0" brushRef="#br0" timeOffset="70589">13357 8534 1824 0,'0'0'5369'16,"0"0"-3369"-16,0 0-215 0,0 0-841 16,0 0-616-16,0 0-88 0,0 0-8 31,132-38-232-31,-108 26-600 15,0 2-1224-15,-12 0-2649 0</inkml:trace>
  <inkml:trace contextRef="#ctx0" brushRef="#br0" timeOffset="70822">13411 8318 3608 0,'0'0'2697'0,"0"0"-1633"0,0 0 200 15,0 0-175-15,0 102-57 16,7-67-336-16,4-1-352 0,-1-4 32 16,1-2 8-16,4-5 456 31,-2-4-328-31,-2-6-392 15,2-4 137-15,0-3-145 0,-2-4 40 0,7-2-152 16,-2-17-1185-16,-5 0-4488 16</inkml:trace>
  <inkml:trace contextRef="#ctx0" brushRef="#br0" timeOffset="74354">6881 9264 3392 0,'0'0'4121'16,"0"0"-2433"-1,0 0-111-15,0 0-105 16,0 0 184-16,0 0-519 15,0 0-329-15,0 0-16 0,0 0-168 16,0 0-64-16,0 0-168 16,0 4-392-16,-4 12 0 0,-2 8-144 15,1 12 144 1,-3 9-32-16,2-2 32 15,1 4 0-15,0-9 0 16,3-4-80-16,2-8 80 0,0-5-104 16,0-6-24-16,0-5 80 15,0-3 8-15,0-2 40 0,0-1 0 31,0-2-72-31,0 0 64 16,0 0-48-16,0 0-104 0,0 0 152 16,0 0-168-16,0 0 120 15,0-2 48-15,0 0-360 16,0 0 40-16,0 0-48 0,7 0 0 31,-2 0 376-15,3 0-152-16,1 0 152 0,-1 0-56 0,4 0 88 31,-1-2-32-31,-3-2 0 0,-3 2 0 15,3-2 8-15,-1 0-8 16,4-1-192-16,-3-4-1377 0,-2 3-3944 16</inkml:trace>
  <inkml:trace contextRef="#ctx0" brushRef="#br0" timeOffset="74552">7047 9500 5697 0,'0'0'3024'15,"0"0"-1663"-15,0 0-281 0,0 0 0 16,0 0-328-16,0 35-272 16,0-19-96-1,0 2-216-15,0-2 1 16,3-1-169-16,0-2-152 15,1-3-1073 1,1-3-983-16,-2-4-1993 0</inkml:trace>
  <inkml:trace contextRef="#ctx0" brushRef="#br0" timeOffset="74757">7095 9317 5721 0,'0'0'2200'0,"0"0"-1696"0,0 0-504 15,0 0 0-15,0 0-1168 16,0 0-3089-16</inkml:trace>
  <inkml:trace contextRef="#ctx0" brushRef="#br0" timeOffset="75451">7095 9317 3424 0,'81'124'1865'32,"-78"-112"-625"-32,1 3 480 15,-1 6-744-15,-1 1-87 16,1-2-97-16,-2 0-608 0,-1 0 120 15,0-4-120-15,0-3-184 16,0-4 184-16,0-5-104 0,0-2 40 16,0-2 184-16,0 0-240 15,0 0 16-15,0-2-80 16,2-13-40-16,3-6-136 0,1-3-208 15,4 0 224-15,1 4 152 16,-3 4-192-16,2 8 192 0,-7 4 0 31,5 4-360-31,-4 0 360 16,2 2-120-16,4 10 128 15,-5 0-104-15,3-4 104 0,3 0 0 16,3-4-8-16,-1-4-216 0,5 0 224 16,0 0 0-16,0 0 0 15,-1 0 24 1,-2 0-24-16,-4 0 0 15,1-6 0-15,-3 0 72 16,-1-2-72-16,-1-1 0 0,1 0 0 16,-5-1 184-16,2-3-136 0,-5 4-24 15,0-1 96 1,0-1-104-16,0 4 256 31,-5 1-16-31,-9 2-48 0,-3 2 200 0,1 2-176 16,2 0-160-16,-2 0 88 0,3 8-32 15,0 1-120-15,1 6-8 0,4-3 0 31,2 2-8-31,1 0 8 16,2 0 0 0,0 2 0-16,3 0 8 0,0 0 24 0,0 2-32 15,0-2 8-15,0-1 48 16,11-4-56-16,0-1 0 0,4-3-8 31,-2-3-24-31,4-3 16 16,1 1 16-16,8-2-240 15,0 0-1520-15,-8 0-5130 0</inkml:trace>
  <inkml:trace contextRef="#ctx0" brushRef="#br0" timeOffset="76744">7995 9411 2576 0,'0'0'2609'16,"0"0"103"-16,0 0-567 15,0 0-497-15,0 0-56 0,0 0-319 32,-32-3-321-32,24 3-656 31,1 5-288-16,-1 9 336-15,-2 8-336 0,1 4 96 16,2 8 32-16,2 2-48 16,-1 0-80-16,6-4-8 15,0-4-24-15,0-7 16 0,0-8-544 16,11-5-512-16,4-3-481 15,7-5-687-15,-5-13-225 0,0-4-1976 16</inkml:trace>
  <inkml:trace contextRef="#ctx0" brushRef="#br0" timeOffset="76940">8043 9537 3848 0,'0'0'1593'0,"0"0"-73"15,0 0-248-15,0 0-448 0,0 0-231 16,0 0-513-16,0 0-72 16,0 0-8-16,70 95 0 15,-64-95 712 1,-1 0 264-16,-5-2 152 15,0-7-200-15,0 1-560 16,0 0-111-16,0-1-257 0,-8 0-1473 16,-2 1-3096-16,6 2-1728 0</inkml:trace>
  <inkml:trace contextRef="#ctx0" brushRef="#br0" timeOffset="77251">8215 9498 640 0,'0'0'4449'15,"0"0"-2937"-15,0 0 392 16,0 0-47-1,0 0-937-15,0 0 56 0,0 0-232 16,21 119-80-16,-21-101-159 16,0-6-393-16,0-1 8 0,0-5-120 15,1-6 72-15,-1 0-168 16,2 0-152-1,3 0-425 1,1-17 193 0,1-4 200-16,2-7 280 0,3-1 0 0,-1 3 16 0,0 6-8 15,-3 6-8-15,-1 10 0 0,-2 4 0 16,1 0 40-16,-1 0-48 31,0 8 8-31,1 6-64 16,-1 8-200-1,-2-5-1536-15,0-6-2289 0</inkml:trace>
  <inkml:trace contextRef="#ctx0" brushRef="#br0" timeOffset="77398">8391 9445 5417 0,'0'0'2056'15,"0"0"-792"-15,0 0-439 0,0 0-409 16,0 0-352-16,0 0-64 31,76-26-993-31,-64 24-3151 0</inkml:trace>
  <inkml:trace contextRef="#ctx0" brushRef="#br0" timeOffset="77601">8391 9445 4256 0,'69'-90'3105'16,"-69"90"-1785"-16,0 13-151 16,0 6 535-16,0 2-480 0,0 5-632 0,0 1-440 31,0-1-152-31,0-4-360 15,0-8-1432-15,7-6-2233 0,-3-6-1504 16</inkml:trace>
  <inkml:trace contextRef="#ctx0" brushRef="#br0" timeOffset="77981">8533 9372 992 0,'0'0'4841'16,"0"0"-3225"-16,0 0-1040 15,0 0 144-15,0 0 137 0,0 0-9 16,0 0-152-16,14 85-440 31,-12-67-72-31,1-2-96 0,0-7-88 16,2-4-8-16,0-3-512 15,0-2-112-15,1 0 32 16,4-10-417-16,-2-8 113 0,0-2-112 0,2-3-64 15,-2 4 32 1,-2 6 1048 0,-1 6 0-16,0 7 280 0,-3 0 328 15,1 7 664-15,0 12 96 16,2-4-616-16,0-2-63 15,0-3-521-15,-2-6-168 0,5-4-48 16,0 0 48 0,-3 0 240-1,1-4 344-15,2-10 120 0,-3-2-368 16,-1 0-184-16,-4-1-152 0,0-2-424 15,0 3-1120-15,-5 2-3185 16</inkml:trace>
  <inkml:trace contextRef="#ctx0" brushRef="#br0" timeOffset="78251">8725 9174 1608 0,'0'0'2696'31,"0"0"-1311"-31,0 0 71 0,0 0 88 15,0 0-703 1,16 123-217-16,-9-88-32 0,1 3-416 16,6 0 208-16,-1-1-200 0,0-5 16 15,3-6 56-15,-3-4-184 16,-2-4 136-1,1-6-56-15,-1-6-144 16,-3-1-8-16,2-5 24 0,1 0 120 16,8-15-144-16,-2-7-1232 15,-3-2-3265-15</inkml:trace>
  <inkml:trace contextRef="#ctx0" brushRef="#br0" timeOffset="78689">9140 9395 2984 0,'0'0'1769'0,"0"0"-617"0,0 0 216 32,0 0-152-32,0 0-584 0,0 0-15 15,55 0-401-15,-45-4 8 16,-2-4-152-16,0-1 8 15,-5 0 24-15,2 1-96 16,-5 0 0-16,0-1 96 0,0 1-16 31,0 1-88-31,-12-1 24 0,1 3 56 16,-2 5 192-16,2 0 16 15,1 2-216-15,2 11 112 0,3 4-112 16,4 4 400-16,1-1-112 0,0 3-264 16,0 0 192-1,0-3-240 1,9-3-40-16,4 0-8 0,-3-7-104 15,6-5-1248-15,-1-2-873 16,-6-3-2912-16</inkml:trace>
  <inkml:trace contextRef="#ctx0" brushRef="#br0" timeOffset="79258">9140 9395 4560 0,'161'-87'2793'0,"-161"87"-1601"0,0 0-191 15,4 4-561-15,1 15 512 31,-2 1 40-31,3 3-200 16,-1 3-256-16,2 1-264 0,-3-5 40 16,0-6-256-16,-3-4 16 15,2-4-16-15,-1-4-56 0,0-4-16 16,-1 0-40-16,3 0-624 31,0-8 32-31,0-10 352 16,2-7-144-16,2 0-120 0,-5 1-96 15,5 3 280-15,-4 10 192 16,1 5-32-16,-1 4 112 0,1 2 96 15,0 0 8-15,-2 8 528 16,2 7 160 0,0 2-144-1,-2-2-104-15,2 0-368 0,0-3-72 0,0-7-176 16,-2-3-424-16,2-2-400 15,1 0-289-15,4-2 345 0,-2-13 144 16,2-2-872-16,-2 0-17 16,-2 0 681-1,4 8 504 1,-4 5 504-16,-2 4 80 0,-1 0 208 0,2 0 880 15,-5 11 617-15,1 2-641 16,3-3-496-16,0-3-528 0,-2-5-48 31,3-2-64-31,-2 0 40 16,-3 0 176-16,3 0-64 0,-3-9 232 31,0-6-392-31,0-2-392 16,0 2-1104-16,0 5-1537 0</inkml:trace>
  <inkml:trace contextRef="#ctx0" brushRef="#br0" timeOffset="79503">9586 9289 1168 0,'0'0'1976'15,"0"0"-824"-15,0 0 361 31,0 0-25-31,0 0-264 16,0 0-528-16,59 94-447 0,-52-69-57 0,-1-2-112 16,4-5-72-16,-7-4 48 15,2-4-40-15,-5-6 0 0,3-2 16 16,-3-2 40-1,0 0 440 1,0 0 800-16,0-13-784 0,0-6-528 16,0-22-168-16,4 5-1184 0,0 4-2841 15</inkml:trace>
  <inkml:trace contextRef="#ctx0" brushRef="#br0" timeOffset="81818">10878 9164 4424 0,'0'0'2945'16,"0"0"-1001"-16,0 0-351 16,0 0-193-16,0 0-328 0,0-1-512 31,0 1-207-31,0 0-201 15,0 5 40-15,0 13-128 16,0 10-16-16,0 10-48 0,0 8 96 16,0 2-16-16,0 1 248 15,0-8-136-15,6-6-64 0,-6-8 80 16,5-6-200-1,-3-5 88-15,2-8-96 16,-4-2-16-16,2-2 8 16,1-2 8-16,0 0 0 0,2 0-56 15,2-2-8-15,4 0 64 16,0 0-416-16,6 0-1241 0,-3-8-1151 15,-3-6-3153-15</inkml:trace>
  <inkml:trace contextRef="#ctx0" brushRef="#br0" timeOffset="81957">11041 9417 4368 0,'0'0'3993'0,"0"0"-2512"16,0 0-241-16,0 0-344 15,0 0 32-15,0 0-496 16,0 0-248-16,0 72-184 0,0-58-560 15,0-6-1600-15,0-2-2601 0</inkml:trace>
  <inkml:trace contextRef="#ctx0" brushRef="#br0" timeOffset="82588">11041 9417 4352 0,'3'-60'2481'16,"-3"60"-1593"-16,3 0-136 0,-1 0-152 31,4 0-344-31,1 11 745 0,2 6-41 0,-4-2-320 0,2 6 112 16,-2-4-176-16,-2 0-416 15,0-6 48 1,-1-2-136-16,-1-5-56 15,4-2 8-15,-5-2-24 16,0 0-200-16,3 0-256 0,-1 0-104 16,4-6 336-16,1-4 40 0,-1 0 184 15,4 2-8 1,-2 2-40-16,-3 3-8 15,1 3-24-15,-1 0-200 16,2 0 272-16,1 0-32 16,0 0 40-16,3 3 120 0,4 1-112 31,-1-2-16-31,4-2-232 0,0 0-128 15,1 0 192-15,-1 0-208 16,0-4 224-16,-1-3 80 16,-5 0-48-16,-1-1 128 0,-6 2-16 15,-2-1 16-15,-3 1 432 16,0-1 216-1,0 1-16-15,0-2 192 16,-3 1-416-16,-2 3 200 16,-6 2-95-16,3 2-161 15,1 0 32-15,-1 0-160 0,2 2-152 16,-1 11-40-16,1 2 48 15,1 2-80-15,3-3 0 0,2 0-216 16,0-2 208 0,0-2-120-16,0-2 32 15,8-2 88 1,4 0-64-1,5-4 64-15,6-2-809 0,0 0-1791 16,-4 0-4882-16</inkml:trace>
  <inkml:trace contextRef="#ctx0" brushRef="#br0" timeOffset="83639">11966 9372 6905 0,'0'0'2753'0,"0"0"-857"31,0 0 344-31,0 0-543 16,0 0-417-16,0 0-432 0,0 0-304 15,0 0-336-15,-71-7-16 16,60 25-192-16,3 5-144 15,3 2 136-15,3 1-72 0,2-2 80 32,0-5 0-32,0-2-144 15,0-5 72 1,2-4-200-16,3-4-512 15,1-4 504-15,-1 0-832 16,3 0 312-16,3-8 296 0,4-14-89 16,-1-4 241-16,-1-4-144 15,-1-2 48-15,-4 2 88 0,-2 2 200 16,-3 5 160-16,-3 6 64 15,0 2-64-15,0 9 416 0,0 2 304 16,0 2 120-16,0 2-23 0,0 0-369 16,0 0-64-1,0 2-384 1,5 17-264-16,2 4 264 0,-2 5 0 15,1 2 8-15,4-1-8 16,-1-7-200-16,-1-7-288 0,4-2-40 16,-4-9-601-16,3-4-303 0,0 0 120 31,2 0 456-31,-1-4 551 15,1-9 113-15,-2 2 192 0,-1-1 8 16,-2 1-8-16,-2 4 0 16,-3-1 0-1,-3 2 8-15,0 1 473 16,0 1 119-16,0 0-136 31,0 1-64-31,0 1-248 0,-6 2 288 0,-4 0-104 0,4 0 128 16,-2 0 128-16,0 11-264 0,4 4-48 15,1 2-184-15,3 2-88 31,0-1 80-31,0-2-88 16,0-5-176 0,5 0 168-16,6-5-168 0,1-6-456 0,4 0-480 15,5-2-512-15,-5-15-1401 0,0 0-3488 0</inkml:trace>
  <inkml:trace contextRef="#ctx0" brushRef="#br0" timeOffset="84060">12281 9150 3504 0,'0'0'2713'0,"0"0"-1769"15,0 0 496-15,0 0 25 16,0 104-457-16,0-69-224 15,0-1-288-15,0 4-160 0,5-1 64 16,1-1-296-16,1 1 128 16,-6-3-136-16,4-6-48 15,0-4-96 1,-5-4 24-16,2-3 24 15,1-6 136 1,-1-3-136-16,-2-2 0 0,4-2 0 0,-4-4-184 16,0 3 184-16,0-3-64 31,0 0 64-31,0 0 192 0,0 0 56 31,0 0 17-31,0 0-41 16,-11 0-224-16,1 0 0 0,-3 0-8 15,1 0-321-15,-14 0-535 31,3-3-1952-31,-3-3-4450 0</inkml:trace>
  <inkml:trace contextRef="#ctx0" brushRef="#br0" timeOffset="84315">12207 9368 6857 0,'0'0'2537'0,"0"0"-1657"16,0 0 48-16,0 0-432 0,0 0-272 15,0 0 184-15,58-11-128 16,-37 5-152-16,3-3-128 0,7-1-144 31,-1 1-1608-15,-7 3-3049-16</inkml:trace>
  <inkml:trace contextRef="#ctx0" brushRef="#br0" timeOffset="84538">12564 9370 728 0,'0'0'6889'0,"0"0"-4872"16,0 0-385-16,0 0 136 15,0 0-848-15,0 0-823 16,0 0-97-1,21 4-889-15,-13-4-2119 16</inkml:trace>
  <inkml:trace contextRef="#ctx0" brushRef="#br0" timeOffset="85458">12801 9355 5033 0,'0'0'4160'0,"0"0"-2735"15,0 0-233-15,0 0 32 16,0 0-584-16,0 0-624 15,0 0 32-15,0 0 64 16,29 0-104-16,-16 0 96 0,0 0-104 16,3 0 8-16,-1-2 89 15,2-2-89 1,4-7-8-16,-1-2-24 15,-1-4-921-15,-4 0-143 16,-4 0 48-16,-3 6 128 0,-3 2 456 16,-2 7 344-1,-3 2 112 1,0 0 496-16,0 0-240 0,0 11-80 15,-3 4-64-15,-2 5 40 16,-3 5 184-16,5 1-160 16,0-1 64-16,-1 1 192 0,4-1-288 15,0-3 0-15,0-4 24 16,0-4-32-1,0-4-136-15,7-2-24 16,1-5 24-16,-2-3 0 0,2 0-8 16,0 0 0-16,4 0-64 15,-4-13 72-15,3-6-80 0,-3-2 32 16,2-3-56-1,-2 1-72 1,-3 4-120-16,-4 4 288 0,3 6 8 16,-4 3 208-16,1 4 352 0,-1 2-152 15,0 0 24-15,0 0-168 16,5 0-264-16,-5 0 0 0,2 12 8 31,3-1 88-15,1 4 0-16,0-4-88 0,6 2-8 0,-7-5 16 15,1-2-16-15,5-2-152 16,1-4-1016-16,-1 0-1024 0,-3-4-2593 15</inkml:trace>
  <inkml:trace contextRef="#ctx0" brushRef="#br0" timeOffset="85776">13231 9195 4889 0,'0'0'3096'15,"0"0"-2032"-15,0 0 161 0,0 0-121 16,-12 89-304-16,12-63-368 15,0-4-432-15,0-3 8 16,2-5 0-16,9-3-16 0,1-4-104 0,-1-1-72 16,2-2 176-16,-2 0 0 15,2-3-96-15,-3 1 104 16,-4-2 0-1,-1 2 8-15,1 0-8 16,-6 2-16-16,0 1 16 16,0 3 8-16,0 2 200 0,0 4 424 0,0 2-408 15,-4 0-224 1,-8 0-1072-16,4-6-2129 15,2-6-3112-15</inkml:trace>
  <inkml:trace contextRef="#ctx0" brushRef="#br0" timeOffset="86185">13373 9402 1536 0,'0'0'2264'15,"0"0"-359"-15,0 0-233 0,0 0-536 16,0 0 257-16,0 0-385 15,0 0-336-15,0 0-232 32,129-28-304-32,-116 20 168 0,1 1-208 15,-6-1-96-15,-3-1 248 16,-3 1-192-16,-2 1 96 0,0-6-152 15,-7 1-112 1,-10 3-168-16,1-2-48 0,-1 5-104 16,-2 2 408-1,4 4 24-15,-1 0 96 0,3 0 304 16,4 6-392-16,-3 9 80 15,6 0-24-15,1 4-56 0,2 0 120 16,3 1-24 0,0 1 40-16,0 0 16 15,3-2-32 1,5-1 184-16,3-4-224 0,1-5-32 0,1-2-24 15,1-5-32-15,9-2-440 16,-5-9-1128-16,-2-6-3257 0</inkml:trace>
  <inkml:trace contextRef="#ctx0" brushRef="#br0" timeOffset="86789">12657 9429 5433 0,'0'0'2712'0,"0"0"-815"15,0 0-377-15,0 0-136 0,0 0-368 16,0 0-343-16,0 0-289 31,47 0-208-31,-36 2-168 16,-4-2-16-16,9 0-48 0,-8 0-1673 15,3 0-3656-15</inkml:trace>
  <inkml:trace contextRef="#ctx0" brushRef="#br0" timeOffset="87966">13907 9361 1424 0,'0'0'2744'15,"0"0"-1343"1,0 0-73-16,0 0-392 16,0 0-120-16,0 0-192 15,0 0-239-15,70-19-265 0,-65 9 16 16,-1 1-56-16,-2-2 0 15,-2 1 152 1,0 3-224-16,0-4-8 0,-6 3-24 0,-6 2-184 31,-1 4 208-31,-1 2 80 0,1 0 72 16,2 2 232-16,-1 12-304 31,6 4 184-31,-2 3 200 16,4 2 0-16,4 3 128 0,0 0-88 15,0-3-240-15,5-3-48 16,7-4-216-16,-1-5 0 0,2-4-88 15,5-7-1256-15,-5 0-1208 16,3-4-3274-16</inkml:trace>
  <inkml:trace contextRef="#ctx0" brushRef="#br0" timeOffset="88508">13907 9361 5961 0,'144'-93'1664'0,"-141"93"-1408"0,2 8 1513 15,0 9-41 1,1 0-608-1,1 5-448-15,-1 1-184 16,-1-4-15-16,0 2-193 0,-3-5-96 0,-1-4 72 16,-1-6-256-16,0-3 16 15,3-3-16-15,-3 0-120 0,2 0-232 16,3-9-81-16,1-10 201 31,1-6 136-31,-1-1-376 0,2 2-8 16,0 3 296-16,-6 8-8 15,3 5 184-15,0 5-152 16,-5 3 160-16,0 0 192 0,5 9 0 47,-2 8 272-32,2 2-152-15,1-2-240 0,2 0 32 0,-1-8-104 16,1-2 0-16,0-5-24 15,3-2-688-15,2 0 192 16,2-16-320-16,1 0-656 0,-2-1 95 0,2 6 601 16,-3 2 488-16,-1 5 312 15,-6 4 440-15,-1 0 192 16,0 0 529-1,-5 0-353-15,0 0-96 16,0 0-200-16,0 0-224 16,1 0-104-16,-1 0-80 0,0 0 456 0,0 0 184 15,0-2-744-15,-8-4-600 16,-8 1-1464-16,2-1-5106 0</inkml:trace>
  <inkml:trace contextRef="#ctx0" brushRef="#br0" timeOffset="89005">14413 9197 5369 0,'0'0'2432'0,"0"0"-952"16,0 0-143-16,0 0 343 0,0 0-632 15,0 0-464-15,0 0-215 31,55 107-369-31,-52-92 120 0,0-5-120 16,-3-5 88-16,2-1-48 16,-2-4 40-16,0 2 224 15,0-2 48-15,0 0-280 0,0 0 128 16,0 0-136-16,0 0-56 31,0 0 16-31,0 0-24 0,0 0 0 16,0 2 0-16,0 0-152 0,0 5 72 15,0-1 32-15,0 2 48 16,0 1 32-1,0 4-32-15,0-2 0 16,0 2 0-16,0-3 48 16,0-2-48-16,0-5 0 0,0-1 0 15,0-2 32-15,0 0-24 0,0 0 144 16,0 0 32-16,0 0-72 15,0-7-112-15,0-12-272 16,0-2-48 0,1-9-112-16,9-2-152 15,0-6 7-15,-1-1 65 0,8 3 0 16,-1 2 256-16,3 4 48 15,0 0-72-15,-2 8-1496 0,-6 8-5346 16</inkml:trace>
  <inkml:trace contextRef="#ctx1" brushRef="#br0">8767 9825 0</inkml:trace>
  <inkml:trace contextRef="#ctx0" brushRef="#br0" timeOffset="124970">12867 9854 7153 0,'0'0'2681'16,"0"0"-1713"-1,0 0 280-15,0 0 296 0,0 0-223 0,0-10-209 16,0 10-128-16,0 0-440 15,0 0-24-15,0 0-376 0,0 0-136 32,0 0-16-32,0 0-1304 15,0 0-3001-15</inkml:trace>
  <inkml:trace contextRef="#ctx0" brushRef="#br0" timeOffset="143108">16083 8763 10418 0,'0'0'3256'0,"0"0"-2391"16,0 0 271-1,0 0 120-15,17 6-776 16,3-6 456-16,9 0-447 15,0 0-193-15,2-4 56 0,4-4-280 16,2-2 56-16,-1-2-128 0,-4-2-648 16,4-9-953-1,-11 6-2536-15,-10 0-4641 16</inkml:trace>
  <inkml:trace contextRef="#ctx0" brushRef="#br0" timeOffset="143310">16265 8472 7297 0,'0'0'4265'0,"0"0"-2337"0,0 0-135 0,0 0-809 0,0 0-336 16,0 0 8-16,-13 109 88 15,13-60-127-15,0 6-233 16,3-1-16-16,1-2-368 0,2-4 8 31,-1-6-72-31,1-5-488 16,6-7-673-16,-6-9-1687 0,1-10-4730 0</inkml:trace>
  <inkml:trace contextRef="#ctx0" brushRef="#br0" timeOffset="143713">16410 8828 4232 0,'0'0'4209'0,"0"0"-3072"16,0 0 879-16,0 0-272 0,0 0-519 15,0 0-145-15,0 0-400 16,118-34-352-1,-100 13-80-15,-3 3-248 16,1 2 56-16,-15 2-64 16,3 2 8-16,-4 0 0 15,0-2 0-15,-13 2 144 0,-7 3-240 16,1 5 96-16,4 4-80 0,-1 0 72 15,2 19-200-15,6 7 40 16,-2 4 64-16,8 4 88 31,2-2 16-31,0-4 0 0,0-1 8 16,0-8 8-16,8-2-16 15,-3-8 72-15,7-3-72 0,-3-4-216 16,4-2-472-16,10-8-1129 16,-5-12-1231-1,-1-1-7210-15</inkml:trace>
  <inkml:trace contextRef="#ctx0" brushRef="#br0" timeOffset="144003">16664 8657 7785 0,'0'0'4209'0,"0"0"-2056"0,0 0-1073 15,0 0-392 1,0 0-472-16,0 0-56 0,-52 120-160 16,52-98-40-16,0-6 32 0,7-3-216 15,7-8-192-15,2-3 64 31,1-2 0-31,0 0 256 16,-1 0 24-16,1 0 0 0,-8 0 64 16,1 0-128-16,-5 0-48 0,-5 6 184 15,0 6 56-15,-5 6 400 16,-13 3-408-16,-4-2-48 15,-9 1-408-15,7-6-1537 0,3-9-4216 32</inkml:trace>
  <inkml:trace contextRef="#ctx0" brushRef="#br0" timeOffset="144156">16735 8787 384 0,'0'0'7441'31,"0"0"-4576"-31,0 0-657 16,0 0-895-16,0 0-617 0,0 0-344 0,134-93-352 15,-98 72-648-15,-7 3-1825 16,-7 1-2912-16</inkml:trace>
  <inkml:trace contextRef="#ctx0" brushRef="#br0" timeOffset="144364">16851 8530 5473 0,'0'0'5081'16,"0"0"-3865"-16,0 0-328 0,0 0 577 0,0 0-385 15,0 0-280-15,0 129-184 16,8-92-72-16,-4 2-224 0,0-3-96 16,0-2-224-16,1-4-360 15,6-2-824-15,-3-5-3105 16,3-12-6105-16</inkml:trace>
  <inkml:trace contextRef="#ctx0" brushRef="#br0" timeOffset="144720">17381 8544 6529 0,'0'0'4137'0,"0"0"-1985"16,0 0-71-16,0 0-849 0,0 0-120 15,0 0-568-15,-111 133-320 16,102-101-192-16,6-2-32 15,3-6-704-15,0-8-768 16,21-10-1353 0,3-6-223-16,-4 0-2738 0</inkml:trace>
  <inkml:trace contextRef="#ctx0" brushRef="#br0" timeOffset="145112">17446 8615 9273 0,'0'0'3049'16,"0"0"-816"-16,0 0-1049 15,0 0-776-15,0 0-8 16,0 0 104-16,-78 126-504 0,75-100 8 16,3-2-8-16,0-4-152 15,0-5 104 1,11-4-136-16,5-7-88 0,2-2-64 15,1-2-232-15,1-2 112 16,-1-15-200-16,1-10-441 16,-4 1-135-16,-5-4 200 0,-1 2 632 15,-9 2 400 1,-1 3 128-1,0 6 736-15,0 4 800 0,-1 7-191 16,-4 3 95-16,2 3-296 0,1 0-400 16,2 0-648-16,0 2-224 15,0 7-8-15,0 8-40 0,2-2 40 31,7 2-72-31,-1-4-152 16,2-2-464 0,-2-3-680-16,8-8-1305 0,-4 0-2360 0,-1-2-2280 0</inkml:trace>
  <inkml:trace contextRef="#ctx0" brushRef="#br0" timeOffset="145389">17662 8514 1616 0,'0'0'6385'0,"0"0"-3464"16,0 0-561-16,0 0-1199 0,0 0-225 15,0 0-352-15,0 0-384 16,-53 114-200-16,53-93 56 0,0-6-56 31,11-2 0-31,4-5-256 16,1-4 120-16,3-2-24 15,-8 0-16-15,1-2 104 0,-3 1 64 16,-4-1 8-16,-3 2 0 0,-2 0-96 16,0 7 96-16,0 3 8 15,-2 6 288 1,-12 4-296-16,-6 4-312 15,3-4-2433 1,4-5-4040-16</inkml:trace>
  <inkml:trace contextRef="#ctx0" brushRef="#br0" timeOffset="145824">17836 8632 4793 0,'0'0'2280'0,"0"0"-504"0,0 0-383 15,0 0-721-15,0 0-112 16,0 0-304-16,130-71-48 16,-113 57-80-16,-5 1-120 0,-4 2-16 15,-7 0-56-15,-1 1-40 31,0-1 88-31,0 0-240 0,-6 1 16 16,-5 4 144-16,-1 2 96 16,3 4 536-16,-3 0 368 15,1 2-584-15,1 14-32 0,2 4 240 16,-1 3 241-16,0 0-169 15,5 3-248-15,-3 0 32 0,4 1-104 16,1 1-128 0,2-2 320-16,0 0-312 15,0-4 136-15,0-4-72 16,0-4-216-16,10-6-8 0,3-4 0 15,5-4 0-15,1 0 184 16,10 0-184-16,5-10-408 16,19-22-848-16,-6 1-2769 15,-2-1-4041-15</inkml:trace>
  <inkml:trace contextRef="#ctx0" brushRef="#br0" timeOffset="147681">18198 8532 6449 0,'0'0'4673'16,"0"0"-2777"-16,0 0 361 0,0 0-377 15,0 0-832-15,-19 15-503 32,3 2-545-32,3 6 72 0,6-1-72 15,2-3-80-15,5-2-113 16,0-5-479-16,4-5-200 15,9-3 400-15,3 1-8 16,-2-1 232-16,-1-4 120 0,-2 2-32 31,1-2 152-31,-9 0-128 0,-3 4 136 16,0 0 72-16,0 3-72 0,-8 12-936 15,-5-4-3345-15,2-2-4961 16</inkml:trace>
  <inkml:trace contextRef="#ctx0" brushRef="#br0" timeOffset="148008">18542 8446 8705 0,'0'0'3105'0,"0"0"-913"16,0 0-535-16,0 0-1113 15,0 0-160-15,-35 115-208 0,25-63 128 16,5-1-264-16,-1-2-32 31,4-9-16-31,2-8-48 0,0-8-352 16,0-9-392-16,5-15-1129 15,3 0-1935-15,-2 0-1674 0</inkml:trace>
  <inkml:trace contextRef="#ctx0" brushRef="#br0" timeOffset="148213">18520 8491 4336 0,'0'0'3281'15,"0"0"-1072"-15,0 0-241 16,0 0-104-16,64 115-583 16,-48-83-417-16,2-2-360 15,-3-4-256-15,1-5-72 16,-5-6-176-16,2-4-16 0,-2-5-552 15,5-6-1448-15,-4-2-1225 16,-3-15-2840-16</inkml:trace>
  <inkml:trace contextRef="#ctx0" brushRef="#br0" timeOffset="148465">18738 8293 3896 0,'0'0'5674'15,"0"0"-4482"-15,0 0 792 16,0 0 17-16,0 125-641 16,0-86-544-16,0 0-8 0,0 1-352 15,0-4-168-15,0-2-72 16,0-6-208-1,0-1-16-15,0-7-256 0,3-3-1248 16,0-4-1393-16,5-9-4152 16</inkml:trace>
  <inkml:trace contextRef="#ctx0" brushRef="#br0" timeOffset="149421">19183 8779 1344 0,'0'0'2456'0,"0"0"-343"16,0 0 199-16,0 0-439 31,0 0-817-31,0 0-104 16,0 0-112-16,0 0-208 0,0 0 209 15,0 0-57-15,-1 2-48 16,1 2 72-16,-5 5-360 0,5-2 200 15,-8 1-336-15,3 0-264 16,0-4-40 0,0-4-8-16,2 0-128 15,-2 0-320-15,2 0-264 16,3-2 328-16,0-6-112 0,0 0 136 15,0 2 304-15,0 5-136 16,3-1 192-16,2 2 24 16,-5 0-24-16,2 0 344 15,-2 0-64-15,0 0 80 16,0 0 144-16,0 0-240 0,0 0 112 15,0 0-56-15,0 0-272 16,0 0 152 0,0 0-200-16,0 0-304 15,0 0-328-15,0-3-1656 16,0 1-7362-16</inkml:trace>
  <inkml:trace contextRef="#ctx0" brushRef="#br0" timeOffset="161281">18985 8636 1480 0,'0'0'2512'15,"0"0"-847"-15,0 0 199 16,0 0-504-16,0 0 105 0,0 0 55 31,8 0 280-31,-8 0 25 16,0 0-369-16,0 0-168 15,0 0-351-15,0 0-353 0,0 0-216 16,-4-2-168-16,0-4 160 16,-3-1-208-1,1 1-104-15,-2-3-24 0,-4 3-24 31,1 0 0-31,-2 1 96 0,2 1-96 0,3 2 184 16,0 0 80-16,4 2-264 0,0 0 96 16,0 0-96-1,1 0 0-15,-2 0-88 16,2 8 56-16,-3 1 32 0,1 6 0 15,2 0-160 1,-1 4 160-16,4-2-88 0,0 2-32 16,0-4 112-16,0 4-200 0,0-6 80 15,7 2-184-15,-2-3-48 16,4-2 176-1,-2-2-152-15,-1 0-8 16,2-4 200-16,0 0-152 16,0 1 151-16,2-4 145 0,-2-1-184 15,2 0 176-15,3 0-80 16,-5-3-16-16,2-12 104 0,2-1-80 31,-5-2 80-31,3 0 0 16,-4-2-200-16,-1 0 192 15,-3 4-40 1,-2 0 48-16,0 2 32 0,0 1-24 0,0 4 56 31,-18 3-64-31,-5 2-880 0,4 1-4249 0</inkml:trace>
  <inkml:trace contextRef="#ctx0" brushRef="#br0" timeOffset="167009">15897 9381 4865 0,'0'0'1960'15,"0"0"-1168"-15,0 0 208 16,3 142-408-1,-3-101-183-15,0-7-257 16,0-6-72-16,0-9-80 0,0-2 0 16,0-10-569-1,0-3-1143-15,0-4-2881 0</inkml:trace>
  <inkml:trace contextRef="#ctx0" brushRef="#br0" timeOffset="167406">15902 9266 3832 0,'0'0'3273'0,"0"0"-2065"31,0 0 1-31,0 0 207 15,0 0-584-15,0 0 56 16,0 0-424-16,118 12-104 0,-102-3-176 16,-5-1-56-16,-4 1 577 15,-4 1 159-15,-3 7 312 0,0 1-72 16,0 5-488-16,-16 3-143 15,-5 3-209-15,4-1-264 0,-2-2 0 16,1-2-272-16,5-2-609 16,13-2-639-16,0-6-2713 0,0-6-2432 31</inkml:trace>
  <inkml:trace contextRef="#ctx0" brushRef="#br0" timeOffset="167803">16202 9365 7361 0,'0'0'3305'0,"0"0"-1169"15,0 0-944-15,0 0-551 16,0 0 111-16,0 0-528 0,-89 110 32 15,89-85-232 1,0 0 32-16,0-7-112 16,5-4 40-16,6-4 16 0,1-6-80 15,1-2-368-15,0-2 72 0,-1 0 120 16,3-4-56-16,-2-12 312 15,1-4-328 1,-1-2-273-16,0 0 89 16,-5 1 24-1,0 8 432-15,-4 5 56 0,-1 4 48 16,-3 2 704-16,0 2 105 0,2 0-113 15,-2 6-352-15,4 10-144 16,1 4 184 0,0 0-424-16,0 2-8 15,1-4-376 1,-1-2-664-16,7-6-1233 0,-6-4-2888 0,2-6-1560 15</inkml:trace>
  <inkml:trace contextRef="#ctx0" brushRef="#br0" timeOffset="167964">16359 9477 4000 0,'0'0'3145'0,"0"0"-904"0,0 0-305 16,0 0-864-16,0 0-200 0,0 0-576 16,0 0-240-16,76-46-112 15,-65 40-1248 1,-3 4-1761-16,-3-2-2176 15</inkml:trace>
  <inkml:trace contextRef="#ctx0" brushRef="#br0" timeOffset="168149">16359 9477 5401 0,'50'-98'3144'15,"-58"98"-567"-15,3 0-497 16,-2 0-831-16,3 12-449 16,2 3-264-16,2 8-528 0,0 3 72 15,0 2-80-15,0 2 104 16,0-4-208-1,0 1 104-15,6-8-1280 16,6-6-1737-16,-1-8-3248 0</inkml:trace>
  <inkml:trace contextRef="#ctx0" brushRef="#br0" timeOffset="168546">16577 9411 5697 0,'0'0'4865'16,"0"0"-3017"-16,0 0 161 31,0 0-969-31,0 0-584 0,0 0-32 16,0 0-344-16,0 0-80 0,-71 86 0 15,71-68-8-15,0 0-8 16,5-4-136-16,7-6-440 0,0-4 16 15,2-4-184 1,2 0-33 0,2-12 393-1,-2-8-712-15,1-2 192 0,-8-2-88 0,1 0 320 0,-5 3 479 16,-4 6 209-16,-1 5 537 15,0 3 1111-15,0 5-160 0,0 2-191 32,0 0-33-32,0 0-608 15,0 0-88-15,0 0-496 0,0 6-8 16,0 7 24-16,2 0-24 15,6 4-128-15,2-2-320 0,11 4-848 16,-4-6-881-16,1-4-3576 0</inkml:trace>
  <inkml:trace contextRef="#ctx0" brushRef="#br0" timeOffset="169065">17087 9280 6225 0,'0'0'3897'0,"0"0"-2609"16,0 0 176-16,0 0-496 16,0 0-759-16,0 0 7 0,0 92-40 15,0-56-72-15,0-1 176 16,0-7-280-16,2-6 152 0,3-8-56 31,-2-6-16-31,-2-6-80 16,1-2 64-16,-2 0 240 15,5 0 256-15,0-14-232 0,1-6 0 16,2-4-328-16,4-3-496 15,5-1-720-15,-1 9-1721 0,-3 4-4456 0</inkml:trace>
  <inkml:trace contextRef="#ctx0" brushRef="#br0" timeOffset="169499">17273 9304 5641 0,'0'0'3056'0,"0"0"-1159"0,0 0-657 15,0 0-296-15,0 0-96 0,0 0-576 16,0 0-15-16,-62 104-89 16,58-81-160-16,4-5 176 0,0-1-176 31,0-2 96-16,0-5-104-15,4-4 24 0,3-6-80 0,3 0 56 16,1 0-176-16,0-10 56 16,4-11-265-16,-6-2-551 0,3-5 88 15,-3 2 104-15,-7 2 376 16,-2 3 368-16,0 9 64 31,0 5 976-31,0 3 480 0,0 4 97 16,0 0-481-16,-2 0-464 15,2 0-176-15,0 2-496 0,0 9-24 16,0 4-48-16,2 2 56 31,8 2 8-31,-1-2-296 16,4-2-416-1,3-3-528-15,-3-5-1017 0,4-2-2456 0,-5-5-2760 0</inkml:trace>
  <inkml:trace contextRef="#ctx0" brushRef="#br0" timeOffset="169794">17483 9076 7721 0,'0'0'2641'0,"0"0"-1761"15,0 0 392-15,0 0-72 16,-4075 0-359-16,8140 136-457 0,-4067-98 192 31,-1 1-328-31,3-3-248 16,0-4 192-16,0-4-192 0,0 0-824 15,0-10-1929-15,3-6-4184 0</inkml:trace>
  <inkml:trace contextRef="#ctx0" brushRef="#br0" timeOffset="170491">17563 9298 4961 0,'0'0'4088'0,"0"0"-2871"0,0 0-449 16,0 0 216-1,0 0-136 1,0 0-592-16,0 0-64 0,0 0-192 16,0 115 88-16,4-96-72 15,-1-4-16-15,2-3-64 16,0-6-16-1,1-3-224-15,-1-3-344 0,1 0 248 16,2-5 168-16,4-11 168 16,-1-4-88-16,-4-3-312 0,5 2 232 15,-3-1-456-15,-1 5 448 16,-2 4 160-16,-1 3 56 15,1 3 24-15,-6 5 136 16,0 2 536 0,0 0 176-16,0 0-232 0,0 0 152 15,0 0-264-15,4 9 80 16,0 2 129-16,-2 1-297 15,3 3-192-15,0-2-224 0,3-2-256 32,0-3-520-32,3-6-657 15,5-2 145-15,2 0 256 0,-2-2 392 16,4-13 127-16,1 4 425 15,-2-3-96-15,0 1 184 16,1 4 144-16,-7-1 0 0,0 1 193 16,-5 1 23-1,0 3 80 1,-5-1-24-16,-3 2-200 0,0-3 624 0,0 1-96 15,0 0-360-15,-6 1-48 16,-7 1-88-16,-2-1-168 16,1 3 281-16,2 2 143 0,1 0 296 15,3 0-336 1,1 2-400-1,-2 12 168-15,2 2-48 0,2 4-56 0,-1 3 88 16,6 1-208-16,0-3-8 16,0 0 0-16,0-3-8 15,6-2-64-15,6-5 80 0,-1 0-8 31,2-5 0-31,5-6-344 0,3 0-672 32,-2-10-1145-32,-3-6-4872 0</inkml:trace>
  <inkml:trace contextRef="#ctx0" brushRef="#br0" timeOffset="171250">17467 9062 1856 0,'0'0'1552'15,"0"0"-263"1,0 0 327-16,0 0-120 0,0 0-120 16,0 0-135-16,0 0-497 0,0 0-72 31,0 0-152-31,0 3-184 15,0 12 544-15,0 4-103 0,0 8-185 16,4 3-104-16,-2 4-360 16,0 1 264-16,-1-3-208 0,3-2-160 15,0 4-24-15,0-11-1616 31,-1-4-4074-31</inkml:trace>
  <inkml:trace contextRef="#ctx0" brushRef="#br0" timeOffset="172240">17510 9443 3288 0,'0'0'3889'0,"0"0"-2825"0,0 0-208 16,0 0-87-16,0 0-457 16,0 0-80-16,0 74-232 0,0-58 0 15,0-2-24-15,0 0 96 31,0-2-40-31,3 0 40 16,-1-3-16-16,0-3 112 0,-2-1-48 16,3-3-112-16,-3-2 56 0,1 0-64 15,4-4-584-15,2-12-609 0,-6 0-3664 16</inkml:trace>
  <inkml:trace contextRef="#ctx0" brushRef="#br0" timeOffset="179240">16900 8591 5449 0,'0'0'2320'0,"0"0"-1016"0,0 0 137 0,-8 0-593 15,6 0 288-15,2 0 120 16,0 0-351-16,0 0-145 31,-3 0 24-31,3 0-408 0,0 0 152 16,-3 0-144-16,3 0-176 15,0 0 160-15,0 0-200 0,0 0 88 16,0 0 105-16,-2 0-225 16,0 0 232-16,-2-4-224 15,-1-7-72 1,-2 1 120-16,2 1-184 0,-1-1 96 15,1-1 168-15,-1 2-224 16,1-1 120 0,-3-3-72-16,1 3-48 0,2-4 80 0,-6 2-128 0,3-1 112 31,-3-2 56-31,-4 2-80 15,7-4 80-15,-8 1-160 0,1-2 56 16,1 0 96-16,-2-2-152 16,-4-2-8-16,1-1 64 15,-4 0 16-15,1-1-48 0,-7 0-32 31,0-1 16-31,0-1-16 0,1 0 8 16,-1 1-8-16,-3-2 0 16,1-1 128-16,0 2-80 0,-3-2-48 15,1 2 0-15,0-1 256 31,1 4-248-31,0-1 232 16,-1 0-40-16,4 3-136 0,-1 2 8 16,1 0-16-16,1 4-56 15,1-2 240-15,-2 2-240 0,1-2 72 16,-3 2-72-16,2 0 80 15,0-2-80-15,-5 0 0 32,0-1 8-32,-1-2-32 0,-2 2 24 0,0 0 0 15,1 0 0-15,-1 2 48 16,5 0-56-16,-1-3 8 0,1 4 0 15,3-2 24 1,-3 0 96 0,3-2-120-16,1-3 0 15,-1 1-64-15,-3-5 56 0,1-1 8 16,-4-1 0-16,-1 2-128 0,1 0 160 15,1 4-32-15,0 4 0 0,3 0 16 32,2 2-24-32,3 0 8 15,-1 0 0 1,2-1 64-16,1 0-56 0,2-2-8 0,-3 4 0 15,3-2 48-15,-1 4-56 0,1-2 8 16,-4 4 0-16,-3 1-88 16,-4-1-8-16,-2 3 80 31,4 1 16-31,-9-1-112 15,4 1 8-15,-1-1 104 0,-3-1 0 16,1 1-88-16,2-1 176 0,-4-1-88 16,4 3 0-16,0-4-88 15,0 1 40-15,3 3 48 31,2-2 0-31,3 1 32 0,1 2-32 16,4-2 0-16,1 3-8 16,-1-2-56-16,2-1 64 0,1 2 0 0,0 0 16 15,-2 1 16 1,2 0 32-16,0-1-64 15,-2 2 0 1,4 0 8-16,-2 0-16 0,2 2 8 16,-1-2 0-1,4 2-112-15,-3-1 120 0,1 3-8 0,-1-1 0 16,-1 1 0-16,4 0-104 0,-3 0 152 31,-1 0-48-31,-1 0 72 16,-1 0-64-16,1 0-8 0,-2-2 0 15,-1-2 0 1,-4 0-8-16,-1-2 8 0,-5-2 0 0,-3 0-16 31,-1 0 32-31,-1-2-16 16,0 2 0-16,5-2 24 0,-1 4-40 15,9-2 16-15,3 4 0 16,-1-3 24-16,6 3-16 15,2-1-8-15,1-1 0 0,-1 0-16 32,2 0 8-32,-2-3 8 15,-2 2 0-15,2-3 24 0,-7-3 24 16,0 4-48-16,-1-3 0 15,2-1 0-15,-1 4 0 16,-3-4 0-16,-1-1 0 16,4 3 8-16,-4-6 0 15,-1 4-8-15,4-4 0 16,-3 2 8-16,2-2-24 0,3 2 24 15,-1 0-8-15,-1 3 48 16,3 0-48-16,-2-2-8 16,2 1 8-16,0 2 0 0,-1-3 120 15,1 0-120 1,0 0 56-16,-4 0-32 15,3 0 48-15,-1-3-80 0,1 6 8 16,2-2-8-16,-1 1 0 16,7 5 16-16,-2-3-8 15,1 1 32-15,1 1-24 0,-3-1-8 31,6-2 0-31,-7-1 8 16,-1-1-48-16,0-4 40 0,-4 4 0 16,0-4 0-16,-1 1 40 15,1 0-48-15,1 0 8 0,-1 2-32 31,2 1 16-31,-1-2 32 16,-1 1 32-16,0-2-48 0,-1 2-64 16,2 0 64-16,-1 0 0 15,4 3 64-15,1 2-104 16,2 1 48-16,4 2-8 0,3 1 24 31,1 3 40-31,4 0-64 16,0 2 0-16,0 0-64 0,3-2-8 0,1 2 144 15,-5 0-48-15,5-2-16 16,-2 2 64-16,1 0-80 15,-3 0 8-15,4 0-24 16,0 0 16 0,-4 0 8-16,2-1 0 15,0 1 16-15,-1 0 40 16,3-2-64-16,-3 0 8 0,0 2 0 0,-2-2-48 15,3 0 64-15,-3 0-16 16,4 2 0-16,1-2 56 0,-5 2-64 31,5 0 8-31,0-2-24 16,0 2-48-16,0 0 8 0,0 0 64 15,0 0-16-15,0 0-104 16,0 0 64-16,0 0 56 0,0 0 0 16,0 0 32-16,0 0-24 31,0 0-8-31,0 0 0 0,0 0 8 15,0 0-16-15,0 0 8 16,0 0-48-16,0 0-32 16,0 0-16-16,0 0 32 0,0 0 56 15,0 0-256-15,0 2 264 31,0 8-120-31,0 4 120 0,0 4 64 16,0 2 0-16,0 1-64 16,5 4 0-16,-4-3 48 15,4-2-48-15,0 0 0 0,-3-4 0 0,1-2 0 16,-3-1 0-1,3-6 0 1,-3 1 0-16,0 0 8 0,0-1 8 16,0-2-16-16,0-1 0 15,0 0 32-15,0-2-16 16,0-2-16-16,3 0 0 15,-3 0 96-15,0 0-16 16,0 0-8-16,0 0-64 16,0 0 232-16,2 0-152 0,-2 0-80 15,0 0-8-15,0 0 80 16,0 0-88-16,0 0 8 15,0 0 0 1,0-6-64-16,0-1 16 16,0-4 48-16,0-3 0 0,0-2-160 15,-5-4 80-15,5 2 16 16,-3-1 64-16,3-2-56 15,-3 3-8-15,1 0 8 0,-1 4 48 16,3 0-64-16,-2 3 56 31,1 4 16-31,-3 1 0 0,4 2-8 16,0 0 16-16,0 2-8 15,0 0 0-15,0 2-32 16,0-2 24-16,0-1 8 0,0 1 0 16,0-2-16-16,0 2-40 15,0-1 48 1,0 1 0-16,0 2-40 0,0-2 40 15,-1 2 8-15,1-2 0 16,0 0 16-16,0 2-16 16,0-2 0-16,0 2-8 0,0 0 24 0,0-2-32 31,0 2 16-16,0-2 0-15,0 0-8 0,0-3 8 16,0 3 0-16,0 0 0 0,-5 0-40 16,5 0 40-16,0 2 0 15,0 0 0 1,0 0-8-16,0 0 32 15,0 0-24 1,-2 0 0-16,2-2-16 0,0 2-56 0,0-1 88 16,0-3-16-16,0 2 80 15,0-4-72-15,-3 2-8 0,3 1 0 16,0-1-40-16,0 4 32 31,0 0 8-31,0 0 0 16,0-2 16-1,0 2 8-15,0 0-24 0,0 0 0 0,0 0-40 16,0 0-8-16,0 0 48 0,0 0 0 31,0 0-8-31,0 0-56 0,0 0 56 16,0 0-64-16,0 0-64 15,0 0 40-15,0 0 96 0,0 0 0 16,0 0-56-16,0-2-40 15,0-2 96-15,3-1-16 16,5 1 32 0,-1-2-8-16,4-1-8 0,0-1 0 15,2 1 0-15,2-1 48 16,-1-1-48-16,-2 1 0 15,2 1-24-15,-2 1 8 0,-4-1 16 16,1 3 0 0,-2 0 8-16,-1 0 0 15,1 0-8-15,2 0 0 16,-1 1-24-16,4-4 16 0,-1 3 8 15,0 0 0-15,-3 0-8 32,4 0 24-32,-7 2-16 0,-4 0 0 15,4 0-64-15,-5 2 64 16,0 0 8-16,2 0 40 15,-2 0-24-15,0 0 32 0,0 0-56 16,0 0 0-16,0 0 0 16,0 0 56-16,0 0-48 0,0 0-8 31,0 0 40-31,0 0 8 15,0 0-48-15,0 0 0 16,0 0 0-16,0 0-96 0,0 0-224 16,0 12-1632-16,-7 7-5194 0</inkml:trace>
  <inkml:trace contextRef="#ctx0" brushRef="#br0" timeOffset="191282">1490 4558 656 0,'0'0'1848'0,"-2"0"-552"0,2 0-319 31,0 0-49-31,-1 0 264 15,1 0-144-15,-3 0-32 0,3 2-143 16,0-2-73-16,0 0 136 16,0 0-192-16,0 0-64 0,0 0 8 15,-2 0-327-15,2 2-153 31,0 0-208-31,0 6-481 16,0 10-1127-16,0-1-2521 0,-3-4-2672 0</inkml:trace>
  <inkml:trace contextRef="#ctx0" brushRef="#br0" timeOffset="192117">1488 4646 5353 0,'0'0'2320'0,"0"0"-688"16,0 0 329-16,0 0-353 15,0 0-464-15,0 0-231 16,-24 12-673-16,16-6 200 0,-3 4-288 15,-5 4-40-15,-5 6 8 16,0 7-96 0,-7 3-24-16,1 4 8 0,-2 0 40 0,1 2 32 15,-1 0-80-15,0-4 0 0,0 0 184 16,2-2-104-16,-3-2 120 31,5-2-72-31,-3 0-112 16,4 1 40-16,1-3-56 0,6-3 0 31,0 2-16-31,9-3 16 0,-3-4-8 0,3-4 8 0,5-4 0 15,-2-4 0-15,5-2 8 32,0 0-8-32,0-2 0 15,0 0 48-15,0 0-56 0,0 0 8 16,0 2-336-16,0 1-992 15,0 3-4514-15</inkml:trace>
  <inkml:trace contextRef="#ctx0" brushRef="#br0" timeOffset="193261">1023 6132 5873 0,'0'0'2536'0,"0"0"-879"0,0 0 87 15,0 0-432-15,0 0-239 16,0 0-401-16,0-2-536 0,0 2 80 16,0 0-216-16,0 0 0 15,0 0 96-15,0 0-8 16,0 0-80-1,0 0 64-15,0 0-64 16,0 4 160-16,5 9-16 0,6 2 80 16,1 5 128-16,2 5-344 0,2 2 136 31,4 3 16-31,-1 5-168 15,7 1 248 1,0 2-184-16,3 2-48 16,2 0 208-16,3-2-224 0,1 0-8 31,-1-4 0-31,-3-4 16 0,-2-2 0 0,-7-3-8 15,-2-6 8-15,-6 0 16 0,-4-8-16 16,-2 0-8-16,-2-5 0 16,-2-2 8-16,-4-2 8 0,3-2-16 15,-3 0 0-15,0 0 80 16,2 0-72-16,-2 0 40 15,0 0-48-15,0 0 72 0,0 0 0 32,0 0-72-32,0 3-512 15,-2 1-2152-15,-9 1-7971 0</inkml:trace>
  <inkml:trace contextRef="#ctx0" brushRef="#br0" timeOffset="194535">7493 9108 6161 0,'0'0'2944'0,"0"0"-1423"16,0 0-305-16,0 0 360 15,0 0 73-15,0 0-545 0,0-18-168 16,0 18-280-16,0 0-312 31,0 0-64-31,0 0-280 0,0 0 0 16,5 0 64-16,14 0-56 15,10 0 208-15,7 0 1 16,9-8-217-16,2-5 248 0,4 0-152 0,-1-3 0 15,2 0 24 1,-4 2-112-16,-2 1 240 0,-12 6-144 16,-7 3-88-1,-12 2 80-15,-9 2-96 16,-6 0 0-16,0 4-488 15,-2 11-1361-15,-14 6-3360 0</inkml:trace>
  <inkml:trace contextRef="#ctx0" brushRef="#br0" timeOffset="195588">11209 9106 440 0,'0'0'280'0,"0"0"-280"0</inkml:trace>
  <inkml:trace contextRef="#ctx0" brushRef="#br0" timeOffset="195880">11209 9106 1136 0,'0'-96'1808'15,"0"91"-408"-15,0 1-407 0,0-1 263 16,0 3 16-16,0 0-184 15,0 2 73 1,0 0-353-16,0 0 88 0,0-2-104 0,0 2-176 0,3 0 40 31,8-2-143-31,5 0-177 16,4 0 336-16,4-2-384 0,5-1 208 15,5 1-8-15,5-2-264 16,-1-1 152-16,3 1-264 16,-4-3-104-16,-3 1 272 0,-8 2-232 31,-4 1 80-31,-7 3-112 0,-9 0-16 15,-6 2-8-15,0 0-640 16,-13 11-1248-16,-9 6-3801 0</inkml:trace>
  <inkml:trace contextRef="#ctx0" brushRef="#br0" timeOffset="202273">884 5310 3744 0,'0'0'2017'0,"0"0"-353"0,0 0-400 15,0 0 57-15,-9-8 55 16,2 8-680 0,6-2 168-16,-1 2-104 15,2 0-271-15,-2 0 47 16,2 0-104-16,0 0-208 0,0 0 152 15,0 0-232-15,0-2-96 32,0 2-48-32,0-2-120 0,12-2 48 15,4 0 64 1,10-3-32-16,1 0 32 0,7-1 8 15,2 0 0-15,-2-1 0 0,-4 2 0 16,-1 1 0-16,-5 0 0 16,-1 2 8-16,-10 0 0 0,-3-1-8 31,-2 1 8-31,-5 1 120 0,0 1-120 15,5-2-16-15,-4 2-472 16,0 2-4161-16</inkml:trace>
  <inkml:trace contextRef="#ctx0" brushRef="#br0" timeOffset="203426">891 6044 2480 0,'0'0'1664'0,"0"0"-31"0,0 0 111 0,0 0-240 16,0 0-231-16,0 0-441 0,0 0-160 15,0 0-136-15,0 0-112 32,0 0 72-32,0 0-248 0,0 0-152 15,0 0-32 1,10 0-16-16,7 0 32 0,6-2 193 0,3-8-25 15,4 0 208-15,-2-2-200 32,-1 0-72-32,-1-1 40 15,2 4-216-15,-4-1-8 0,0 1 0 16,-5 3 8-16,-1 1 48 15,-2 1-48 1,-3 0 0-16,-1 0 64 0,-6 2-8 0,-3 0-64 16,-1-1 0-16,1 3 48 31,-3 0-8-31,0-2-40 0,0 2-552 0,0 0-3777 15</inkml:trace>
  <inkml:trace contextRef="#ctx0" brushRef="#br0" timeOffset="207488">9489 5675 5433 0,'0'0'2656'0,"0"0"-1696"15,0 0 417-15,0 0 311 16,0 0 0-1,-13 0-439-15,13 0-401 16,0 0-408-16,0 0 24 16,0 0-256-16,0 0-56 15,0 0-136-15,0 0-16 0,0 0-8 16,0 0-64-16,0 0 32 0,0 0-24 31,0 0 64-31,0 0 0 16,0 0-8-16,0 0-32 0,5 0 32 15,8 0 8-15,4 0 0 16,8 0 32-1,4-2 40 1,5-10 96-16,1-3 168 0,7 0-120 16,3-5 80-16,2 2-176 15,2-2-120-15,1-1 208 0,-5 4-192 16,2 2 88-16,-2 2-32 0,-3 0-64 15,-3 3-8 1,-4 1 0 0,-2-2 8-16,-1-1-56 0,2 3 56 15,-2-4-8-15,2 3 0 16,-3 1-24-16,-2 0 24 0,-5 3-56 15,-1 2 8-15,-6 2-40 16,1 2 64-16,-5 0 24 16,-2 0 16-16,-3 0 40 15,-4 0-112-15,-4 0 56 16,0 0-224-16,0 0-296 15,-4 2-1576-15,-12 8-5586 0</inkml:trace>
  <inkml:trace contextRef="#ctx0" brushRef="#br0" timeOffset="213730">941 5412 5777 0,'0'0'2704'0,"0"0"-1159"16,0 0-457-16,0 0-152 15,0 0 288-15,0 0-215 0,0 0-241 16,0 4-136-16,0 12-336 15,0 8 480-15,0 8-224 16,2 11-304-16,-1 1 88 16,2 4-336-16,-3-4-128 15,4-4-792-15,4-4-1176 16,-5-10-697-16,5-12-1816 0</inkml:trace>
  <inkml:trace contextRef="#ctx0" brushRef="#br0" timeOffset="213975">1043 5412 6953 0,'0'0'2256'0,"0"0"-1063"16,0 0-81-16,0 0 392 15,1 0-375-15,3 14-745 0,0 8 72 16,0 12-56-16,2 10-128 0,-6 7-272 15,3 29-56-15,-3-14-1817 16,0-8-2431-16</inkml:trace>
  <inkml:trace contextRef="#ctx0" brushRef="#br0" timeOffset="224974">3480 9810 4624 0,'0'0'2577'0,"0"0"-1329"15,0 0-167-15,0 0 319 0,0 0 168 16,0 0-608-16,0 0-143 15,0 0-129-15,0 0-216 32,0 0 184-32,0 0-200 0,0 0-96 15,0 0 112-15,0 0-296 31,0 0 64-31,0 0-200 0,0 0-32 16,0 4 120-16,0 2-128 0,0 2 72 16,0 3 48-16,3 4-112 15,2 3-8-15,-2 2 216 0,3 2-208 16,-2 2 152-16,2 3-104 15,-1-2 16-15,0-3 145 0,-4 1-161 16,4-6-56-16,-5-2 72 16,2-4-56-1,-2 2 216 1,0-2-72-16,0-1 96 0,0 3 48 0,0-2-240 15,0 2 32 1,0 3-96-16,0 0 64 0,0 0 128 0,0 4-184 16,0-1 112-16,-5 2 24 31,2 1-144-31,-5-2 0 0,4 0 40 15,-4 0 32 1,2-2 80-16,1 2-56 0,-5-1 8 0,1 0-80 16,-3 2 120-16,1-2-144 15,0 3 0-15,-1-1 0 31,0-4-24-31,-1 2 72 0,0-1-48 16,1-4 136-16,1 2-128 16,0-2 32-16,-5-3-40 15,4 4 0-15,3-5 64 0,-3 0-56 16,-1 0 136-16,-1 0 64 31,1-2-200-31,-2 2 40 0,-2 0-48 0,-3 0 8 16,1 0 176-16,-2 0-168 31,-3 0 144-31,3-1-24 0,-5-2-40 0,0 1 80 0,2-4-40 15,-7 3-128 1,2-3 176 0,2 1-104-16,-6-1-56 0,4 2 8 0,2-2 80 15,-4 0-112-15,5 3 0 16,2-3 8-1,1-1-32-15,-1-1 121 0,3 2-97 0,2-2 48 32,-1 0 24-32,1 0-64 15,1 0-8-15,-1 0 0 0,3 0 88 16,-4-2 8-16,-1 3-72 15,4-3 16-15,-1 0 56 16,3 0-96-16,-1 0 0 0,0 0 0 31,2 2 96-31,-4-2-88 0,0 0 0 16,-3 0-8-16,3 0-16 15,0 2 16-15,-1-2 0 16,1 2 48-16,2-2-56 0,3 2 8 16,-1 0-40-1,-2-2 32 1,1 2 8-16,0-1 0 0,-1 1 0 15,3 0 0-15,-3-2 72 16,0 2-64-16,2-2-8 0,-3 2 0 16,0 0 72-16,-1-2-72 0,0 2 0 15,-1 0 0 1,-1 1 104-1,1-1-88-15,0-2-16 0,1 0 0 16,-3 2 96-16,3-2-56 16,-1 0-40-16,1 0 0 0,0 0 8 15,0 0-8-15,-1 0 0 0,-2 2 0 31,3 0-64-31,1-2 48 16,0 0 16-16,1 2 0 0,3-2 72 16,0 0-64-16,2 0-8 15,0 0 0-15,-1 0 24 16,1 0-40-16,3 0 16 0,-6 0 0 31,1 0 16-15,-2 0-16-16,-1 0 0 0,1 0-8 0,-1 0 24 15,2 0-16-15,-4 0 0 16,5-2 48-16,2 0-24 0,-5-2-24 15,1 2-8-15,-1-5 8 32,-2 3-96-32,0-2 40 0,1 1 56 15,2-1 0-15,-4-3-64 16,4 1 64-16,-4 1 0 15,-1-3 0-15,1-1-112 0,-2-1 40 16,2 0 72-16,-4-2 0 16,2 0 8-1,-2-2-8-15,1-2-64 0,-1 0 56 16,2 0-96-1,3-2 104-15,1 2 0 0,-1-2 0 16,3 0-48-16,-1 0 32 0,-1-3 16 16,0 2 0-1,3-1 16-15,-1 1-128 16,6 4 112-16,-1 0 0 0,0 4 32 15,7 2-32 1,0 1-72-16,-4 3 64 0,2-6-112 16,2 1 120-16,0-1 0 0,1-2 0 31,-2 2-48-31,2-4-48 0,-1 3 88 15,1-2 0-15,2 2-32 16,0-2-57-16,0 0 105 16,0 2-8-16,0-4 0 0,0 0 48 15,0-1-64-15,0 0 16 31,0 0-32-31,0 2-64 0,0 2 96 16,0 4 0-16,5-2-64 31,1 3 136-31,-1-1-120 16,-2-2 48-16,6 2 0 0,-3-4-88 15,2-1 96-15,2 0-8 16,-1 0 80-16,-4 2-72 0,5 0-16 16,-2 3-32-16,-5 0 16 0,4 1-40 15,-1 2 64-15,4 0 0 16,-4-2 40-16,1 2-32 15,-1-3-8-15,4 2 0 16,0-1-64 0,1-3-16-16,5 4 56 0,-5-3 24 0,2 1-8 15,0 2 72-15,3 1-136 16,-3-1 72-16,2 1-48 15,-1 1 40-15,3-1 16 32,-1-1-8-32,1-3 48 0,1 3-48 15,2-4 0-15,2 0 0 16,2-2-40-16,-3 1 32 0,0 3 8 15,0 0 0-15,-3 1 0 0,-3 3-8 16,-1 0-56-16,-1 1 16 31,0-2 48-31,3 2-24 16,0-1 32-16,4-2-8 0,-1-1 0 15,4 2 8-15,-2 0-8 16,0 0 0-16,5 2-64 0,-7 2 8 16,4 0 64-16,1 0-8 31,-6 0 0-31,1 2-32 15,4 0 32-15,1 0 0 0,-2-2-16 16,3 0 8-16,4 0 8 0,0 0 0 16,3 0 48-16,-1-3 8 0,-1 4-40 15,-2-1-16 1,-2 0-56-1,1 0 8 1,-3 0 96 0,1 0-16-16,-1 0-32 0,-2-2-24 0,3 2 24 15,-3-2 0-15,4 0 0 16,-7 2-16-16,4-3 24 0,-4 1-8 15,1 1 0-15,-2-1 64 16,3 0-72 0,-5-1 8-16,2 3 0 0,-4 0 40 0,1 1-40 15,-2-1 0-15,1 2 0 16,1 0 16-16,-3-2-24 0,1 2 8 31,2 0 0-31,-1 2-40 16,4-2 48-16,-2 2-8 0,4-3 0 15,-6 3 32-15,4-2-32 16,0 2 0-16,0 0 0 0,-1 0-24 15,1 0 24-15,0 0 0 32,1 0 0-32,-1 0 40 15,3 0-48-15,-2 0 8 0,2 0 0 16,0 0 24-1,-1 0-24-15,-4 0-8 0,5 0 8 0,-3 0-56 16,-1 2 56-16,1 3 0 16,2-1 0-1,-3 0 64-15,1 0-64 16,5 0-8-16,-7 1 0 0,2-1-16 15,-2 1 24-15,2-1 0 16,-6 0 0-16,1-2-24 0,-1 2 32 16,-1 0-8-1,0-2 0-15,1 1 16 16,-1 1-16-16,-3 1 8 15,3-1 0-15,1 2-8 0,-4 0 72 16,3 0-88-16,-3 0 16 16,2-2 0-16,-5 2 24 15,4-2-24 1,-2 0 0-16,2 2-48 15,0-3 120-15,-3 2-72 0,4 1 0 16,-4-2 0-16,1 0-8 16,-1 2 8-16,-1-2 0 0,1 0 0 15,1 0 8 1,-1 2-8-1,1 0 0-15,-1 0 0 16,2 0-80-16,-5-1 152 0,2 0-72 16,2-1 0-16,-4 0 0 15,0 0-16-15,4 2 16 0,-2 3-32 16,1-2 24-16,4-1 16 31,-5 2 32-15,-2-2-40-16,5 3 48 15,-5-4-48-15,4 1 0 0,2 2-56 16,-2-1-32-16,2 1 176 15,-2-3-88-15,-2 1 0 0,-4-2 72 16,1-2-136 0,-2 0 64-16,3 1 0 0,-3-3-8 0,0 0 8 15,0 0 0-15,0 0 88 0,0 0-32 16,0 0-64-16,0 0 8 15,0 0-88-15,0 2 16 0,3 0 40 32,-3 2 32-17,4 1 0-15,0 1 40 0,-2 0-40 16,0 1 0-16,-2-1-32 0,3 0 24 15,-1-1 16-15,-2 1 56 0,3 5-64 16,-2-3-8-16,1 1 0 31,1 2-56-31,-3-1 40 16,2-4 24-16,-2-1 0 0,0-3 16 15,3-2-16-15,-3 2 32 16,0-2-88-16,0 0 56 0,0 3-72 16,0-1 8-16,0 2 72 31,2 0-8-31,-2-2 80 15,0 2-80-15,0 0-8 16,0 0-40-16,0 1 48 0,1 0-8 0,-1-1 16 16,0-2 40-16,0 0-48 15,0 0-8 1,0-2-8-16,0 0 16 15,5 0-96-15,-5 0 96 16,0 0 8-16,0 0 0 0,0 0-8 16,0 0-288-16,0 0-1440 0,0 0-2737 15</inkml:trace>
  <inkml:trace contextRef="#ctx0" brushRef="#br0" timeOffset="233049">6934 10816 6129 0,'0'0'2440'0,"-3"0"-791"16,3 0-537-16,0 0-80 16,0 0-56-16,0 0-472 15,0 0-119 1,0 0-233-16,0 0-32 15,0 0 280-15,0 0-96 16,0 0-72-16,0 0 16 0,5 0-200 16,16 0 312-16,3 0-8 15,6 2-104-15,9-2 352 16,0 2-376-16,6-2 56 0,2 0 32 31,1 0-216-31,6 0 136 0,4 0-112 16,0-4-96-16,5-2 217 0,2 1-233 15,1-1 216-15,3-1-24 16,6 3-192-16,-1-2-16 15,2-2 8-15,3 1 0 16,-2-2-32 0,-1 1 112-16,-5 2-72 0,0 1-8 15,-6 3 48 1,-7 2-48-16,0 0 0 15,-6 0 8-15,-2 0 144 16,-6 0-152-16,-2 2 0 16,-2 3 0-1,-1 1 88-15,-9 0-88 0,-5-2 0 0,-4 1-40 16,-2-1-16-16,-6-2 112 0,0-1 24 15,-2 1-16-15,-4-2-64 16,-1 0-8-16,1 2 8 0,-3-2-32 31,-2 0-32-31,1 0 128 16,-1 0 32-16,-2 0-96 0,5 0 8 15,-5 0-8-15,0 0 24 16,0 0 40-16,0 0 160 16,0 0-56-16,0 0 32 0,-5-2-200 31,-8-14-440-31,-5-2-4121 0</inkml:trace>
  <inkml:trace contextRef="#ctx0" brushRef="#br0" timeOffset="233980">10419 10790 4689 0,'0'0'3112'16,"0"0"-1527"-16,0 0 359 0,-21 0-464 31,19 0-103-31,2 0 143 15,0 0-648-15,0 0-288 0,0 0-520 16,0 0 16-16,0 0-160 16,5 2-8-16,21 5 88 15,14-1-104-15,20 1 208 0,19-1-88 16,25-2-16-16,28-4 80 31,20 0-24-15,3-8-40-16,-8-7 80 0,-11-4 32 0,-15 1-24 0,-16 2-16 15,-23 0 344-15,-21 6-432 16,-9 0 216-16,5 0-208 0,2 0 0 15,6-2 144-15,-7 0-80 16,-6 2 24-16,-7-2-96 0,-1 4 8 16,-7 0 41-16,-7 4-41 15,-4 2-8-15,-6 2 48 0,-7 0 56 16,-7 0-104-16,-6 0 0 0,0 4-897 15,-6 8-1863-15</inkml:trace>
  <inkml:trace contextRef="#ctx0" brushRef="#br0" timeOffset="248149">8394 10712 2496 0,'0'0'832'0,"0"0"-552"16,0 0 488-1,0 0 457-15,0 0 279 0,0 0-344 0,0 0-448 16,0 0-87-16,0 0-265 0,0 0-192 31,0 0-168-31,0 0-2665 0</inkml:trace>
  <inkml:trace contextRef="#ctx0" brushRef="#br0" timeOffset="251390">12961 10652 6481 0,'0'0'2216'15,"0"0"-1407"-15,0 0 527 16,0 0 24-16,0 0-176 15,0 0-319-15,0 0-545 0,0 0 168 32,-3-2-208-32,3 2-216 0,-7-2-128 15,1 2-2041-15,-1 0-1976 0</inkml:trace>
  <inkml:trace contextRef="#ctx0" brushRef="#br0" timeOffset="251827">13139 10778 5297 0,'0'0'3296'16,"0"0"-2255"-16,0 0 7 15,0 0 368-15,0 0-88 0,0 0-407 16,0 0-513-16,24 42-408 15,-16-27-1193-15,-5 0-6568 0</inkml:trace>
  <inkml:trace contextRef="#ctx0" brushRef="#br0" timeOffset="255004">13602 10714 11178 0,'0'0'1888'15,"0"0"-1232"-15,0 0-303 16,0 0 543-16,0 0-152 16,0 0-736-16,0 0-8 15,0 0-400 1,10 0-1281-16,-1 0-1567 15,-4 2-3138-15</inkml:trace>
  <inkml:trace contextRef="#ctx0" brushRef="#br0" timeOffset="258671">18050 10584 5497 0,'0'0'4385'0,"0"0"-2833"15,0 0 136-15,0 0-47 16,-5-2 31-16,0 2-384 0,5 0-744 16,0 0-160-16,0 0-215 31,0 0-97-31,0 0 120 0,0 0-184 15,0 0-8-15,0 0 0 16,0 0-72-16,5 0 72 16,6-2-88-16,8-1 88 0,-2 3 24 15,4 0 32-15,-2 0-56 16,4 0 0-1,1 0 112-15,0 0-104 0,5 0-8 16,-5 0 0 0,4 0 104-1,1 0-104-15,-3 0 88 16,3 3-64-16,3-1 56 0,-1-2-48 0,3 2-32 31,1-2 0-31,-1 2 24 0,-2 0 24 0,2 0-24 0,-5 2-24 31,0 0 80-31,0 0-152 16,-3-1 72-16,2 1 0 15,-4 1 104-15,2-1-96 0,0 0 224 16,-2 0-168 0,-1-2-56-16,1 0-16 0,2 0 8 0,1 0 0 15,2 0 40-15,2 1 80 16,-1 0-112-16,0 1-8 0,2-2 64 15,2 2-24-15,0-2-40 32,0 2 0-32,1-4 64 0,-3 2 8 15,1-2-40 1,2 0 0-16,2 0 40 0,2 0-120 15,0 0 144-15,3 0-96 0,0 4 72 32,0 0 16-32,3 0-88 15,-3 4 0-15,0 0 8 0,0 0-96 16,-3-1 160-16,3 0-72 15,0-1 0-15,0-2-8 0,0 0 8 16,0-2 0-16,0 0 8 0,0 0-64 16,-4 0 56-1,0 1 0 1,-3-3 0-16,-4 2 96 0,-2-2-96 15,-2 0 0-15,-2 0 8 16,-3 0 24-16,1 0-32 0,-4 0 0 16,-1 0-72-16,0 0 144 0,-1 2-72 46,-5-1 0-46,-6 1 0 16,1-2-48-16,-4 0 48 0,-1 0 0 16,-2 0 160-1,0 0-104-15,0 0-56 0,0 0 0 0,0 0-248 16,0 12-336-16,-13 1-1529 15,-8 4-4160-15</inkml:trace>
  <inkml:trace contextRef="#ctx0" brushRef="#br0" timeOffset="260733">1689 11576 5193 0,'0'0'2112'0,"0"0"-1416"0,0 0 64 31,0 0 137-31,0 0-169 15,3 0 48-15,-3 0-448 0,0 0-176 16,0 0 144-16,0 0-208 16,0 0 208-16,0 0 0 15,0 0-136-15,0 0 472 0,0 0-216 31,0 0-135-31,0 0 79 16,0 0-352-16,0 0-16 16,0 0-336-16,0 6-2105 0,0 6-5905 0</inkml:trace>
  <inkml:trace contextRef="#ctx0" brushRef="#br0" timeOffset="261226">1970 11755 3816 0,'0'0'4073'0,"0"0"-1560"31,0 0-673-31,0 0-376 16,0 0-423-16,0 0-713 0,0 0-328 15,-5 0-24-15,11-4-184 16,15-6 208-16,5-4 40 0,6-1-32 15,4 0 112-15,-1 0-120 16,1 2 0 0,-2 5 0-16,3 1-1041 15,-6 3-1695 1,-12 4-3481-16</inkml:trace>
  <inkml:trace contextRef="#ctx0" brushRef="#br0" timeOffset="261460">2094 11541 6425 0,'0'0'1720'16,"0"0"-512"-16,0 0 377 16,0 0-257-1,-2 107-352-15,2-71-175 16,5 1-433-16,3-3-48 0,2-4-312 15,-2 0-16-15,2-1-128 32,1 3-1641-32,-3-9-2208 31,-1-7-2512-31</inkml:trace>
  <inkml:trace contextRef="#ctx0" brushRef="#br0" timeOffset="261850">2281 11807 4825 0,'0'0'1328'16,"0"0"-176"-16,0 0 88 0,0 0-664 15,0 0 633-15,0 0-537 16,83-32-184-16,-72 22-248 0,0-4 96 15,-3-2 96-15,-3 2-312 0,0-2 88 16,-5-3 32-16,0 4-192 16,0-2 384-16,0 2-224 0,0 0-96 15,-11 5 177-15,-1 5 15 16,1 3-56-16,0 2 336 15,3 0-504 1,-2 7 360-16,4 18-440 16,-1 3 80-16,6 4-48 0,1-2-32 15,0-2 0-15,0-7-8 16,0-4-24-16,0-3 16 31,0-4 16-31,4-2-560 16,4-2-1161-1,-3-6-255-15,2 0-2025 16,-6 0-1168-16</inkml:trace>
  <inkml:trace contextRef="#ctx0" brushRef="#br0" timeOffset="262175">2432 11614 4560 0,'0'0'2601'0,"0"0"-1137"0,0 0-151 15,0 0-49-15,0 0-544 16,0 0-232-16,0 0-296 16,0 0-184-16,14 109-16 15,1-99-120 1,-2-4 112-16,4-2 8 15,-1-1-32-15,-3-1 40 0,-1 1 0 0,-4-3 72 16,-2 0-16-16,-1 2-56 16,-5-2 0-16,2 0-64 15,-2 2 152 1,0-2 216-16,0 2 176 31,0 0 8-31,0 4 113 16,0 6-465-16,-4 2-136 0,-13 8-1633 15,0-4-1119-15,1-4-2641 0</inkml:trace>
  <inkml:trace contextRef="#ctx0" brushRef="#br0" timeOffset="262333">2546 11686 2680 0,'0'0'4473'16,"0"0"-3321"-16,0 0 545 16,0 0-625-16,0 0-184 15,36-19-392-15,-22 13-144 0,1-3-88 16,7 1-264-16,6-3-352 0,-6 2-1168 15,-4 3-3193-15</inkml:trace>
  <inkml:trace contextRef="#ctx0" brushRef="#br0" timeOffset="262666">2599 11516 5417 0,'0'0'2856'15,"0"0"-1767"-15,0 0-361 0,0 0 192 32,0 0-136-32,0 0-96 15,0 0 144-15,38 111-448 0,-22-75 153 16,-2 0-161-16,2-2-200 15,2-2 40-15,-3-4-88 0,-2-4-64 16,3-4-8-16,-3-4 24 16,-2-4-88-16,4-3 8 0,-1-4-152 31,-3-3 152-31,1-2-8 15,1 0-160-15,4 0-112 16,-2-16-785-16,-2-5-1615 0,-5 0-6922 0</inkml:trace>
  <inkml:trace contextRef="#ctx0" brushRef="#br0" timeOffset="264716">3421 11550 3976 0,'0'0'2481'0,"0"0"-361"15,0 0-503-15,0 0 775 0,0 0-543 16,0 0-705-16,-38-2-184 0,31 2-464 16,-2 8 8-16,2 3-256 15,1-2-248-15,1 5 64 31,5 3-64-31,-5-2-56 0,5 2-16 32,0-4-24-32,0 0 88 15,5-5-32-15,6-1-384 0,2-5 48 16,0 0-200-16,3 0 48 15,-5-2 272-15,1 0-48 16,1 0 128-16,-4 5 80 0,-1-1-16 16,-3 2 112-16,0 2 232 0,-3 4 80 15,-2 4 192-15,0 2-40 0,0 5-432 16,-7 0-32-16,-9-3-1440 15,5-4-2801 1,-1-9-2953 0</inkml:trace>
  <inkml:trace contextRef="#ctx0" brushRef="#br0" timeOffset="264917">3472 11641 4240 0,'0'0'3017'0,"0"0"-1945"0,0 0 33 15,0 0 247-15,33-12-608 16,-21 7-480 0,1-1-72-16,0-2-128 15,-4075-1-64-15,8146-2-488 16,-4077-1-1440-16,-1 1-1353 0,-6 2-2440 31</inkml:trace>
  <inkml:trace contextRef="#ctx0" brushRef="#br0" timeOffset="265061">3472 11641 3672 0,'42'-111'1961'16,"-44"111"503"-16,2 2-543 0,0 14-1049 15,0 7-680-15,0 7 208 16,11 2-168-16,4 2-88 16,1-2-144-16,0-6-112 0,3-8-960 15,1-13-1473-15,-4-5-239 16,2 0-2145-1</inkml:trace>
  <inkml:trace contextRef="#ctx0" brushRef="#br0" timeOffset="265376">3688 11607 3976 0,'0'0'4673'15,"0"0"-2424"-15,0 0-145 16,0 0-1080-16,0 0-311 0,0 0-521 16,0 0-16-16,0 0-64 15,0 0-112-15,-32 105 0 16,41-98 0-1,-1-5-152-15,4-2-128 16,-4 0-344-16,-2 0 7 16,1-2-71-16,-4-10-160 0,0-4 216 15,-3 2 80-15,0-2 224 16,0 3 328-16,0 6 128 0,0 1 104 15,0 6 408 1,0 0-256 0,5 0-192-16,1 8 216 0,6 10 104 15,-1 1-384-15,0 2-128 16,-1-3-1280-16,0-6-1361 15,-4-8-3184-15</inkml:trace>
  <inkml:trace contextRef="#ctx0" brushRef="#br0" timeOffset="265819">3673 11414 5977 0,'0'0'2008'15,"0"0"-792"1,0 0 193-16,0 0-225 0,0 0-224 0,0 0-312 15,63 123-136-15,-50-95-135 16,-1-3-209-16,-3-3-80 16,-2-5-88-16,-2-5 8 0,-5-5 32 31,1-3-40-31,-1-4 0 15,0 0-16-15,0 0-56 0,0-2-56 16,0-11-441-16,0-4 97 16,0 0 384-16,13 0-56 0,-2 4 136 15,2 2-88-15,7 5 8 31,-2 4 80-31,-4 2 8 0,5 0 48 16,-6 2 192 0,-3 9-128-16,0 0 168 0,-5 3 152 15,-4 1-143-15,-1 2 63 0,0 2-168 16,-5-1-176-16,-9 1-8 31,-6-4-264-31,-4-3-545 0,-5-10-791 16,2-2-1297-16,4 0-2648 0</inkml:trace>
  <inkml:trace contextRef="#ctx0" brushRef="#br0" timeOffset="266259">4059 11438 1384 0,'0'0'6497'16,"0"0"-5249"-16,0 0-55 16,0 0 535-16,0 0 56 0,0 0-727 15,42 101-521-15,-34-75-440 16,-1-3-96-1,1 16-176-15,-3-10-1569 16,0-3-3440-16</inkml:trace>
  <inkml:trace contextRef="#ctx0" brushRef="#br0" timeOffset="266454">4177 11815 5801 0,'0'0'4177'15,"0"0"-3577"-15,0 0-424 0,0 0 80 16,0 0-72-16,0 0-184 47,23 24-4545-47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3:45:42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10285 11771 7633 0,'0'0'4049'0,"0"0"-2769"0,0 0 193 16,0 0-25-1,0-2-176-15,0 2-120 16,0 0-671-16,0 0-129 0,0 0-104 15,0 0-240-15,0 0 88 16,0 0-96-16,0 0-208 16,0 8 208-16,11 6-88 0,7 4 88 15,1 4 0-15,1 4 80 31,-6-2-80-31,2 1 0 0,-1-4 0 16,-4-1 56-16,1-4-56 16,-3-5 0-16,-2-4-8 0,-4-5 16 15,0-2-56-15,-1 0 48 16,3 0 0-16,1-15 24 0,5-15 48 31,2-9-56-31,5-5-16 16,-3-1 96-16,-2 6-112 15,-2 7 16-15,-3 5 0 0,2 8-24 16,-2 6 32-16,-5 6-8 15,-1 1 0-15,1 0-272 0,0 1 32 16,0-1-977-16,2 2-1807 16,-5 2-5994-1</inkml:trace>
  <inkml:trace contextRef="#ctx0" brushRef="#br0" timeOffset="9428">8943 7165 3728 0,'0'0'3001'16,"0"0"-1385"-16,0 0 449 0,0 0-409 16,-15 0-440-16,15 0-239 0,0 0-553 15,0 0-288-15,0 0-112 16,0 0-24-1,0 0 0 1,0 10 40-16,0 2-32 0,0 6 448 0,0 4-160 16,0 5-48-16,-1-2 192 15,-7 3-440-15,0 2 208 0,-4 2-160 31,-2 0 32-31,1 2 16 16,-5 3-88-16,-1 3 120 16,-4 0 64-16,-4 4-192 0,1 0 0 15,-2-6 72-15,-1-2 24 0,5-8 424 16,0-6-272-16,6-3 56 15,-1-6-8-15,3-3-183 32,-2 1 231-32,0-5-264 0,-3 1-32 15,2-1 272-15,-4 1-264 16,-6-1 32-16,0 0-88 0,-2 1 96 15,-3-1-112-15,0 1 16 16,-4 1 0-16,-1-1-8 31,-1 4 8-31,1 1 0 0,-2-1 0 16,1 2 88-16,1-3-88 15,2 0 0-15,0-2 0 0,-3 0 48 16,-2 0-40-16,-4-2-8 0,-2 0 0 16,-2 0 96-1,0 2-96 1,-5 2 120-16,6 0-112 0,-4 2 200 15,3 0-112-15,0 0-64 16,0 0-32-16,2 1-48 0,1-4 40 16,-5-3 8-16,5-2 0 0,0-4 72 31,5 0-72-31,-4 0 0 15,4 0 0 1,1 0-96-16,4-2 40 16,5-2 56-16,-4 0-72 15,7-1-24-15,-2 1-72 0,1-1 168 16,-1-1-72-16,2 2 72 15,0 0-56-15,0 0 56 0,1 2 0 32,-5-2-72-32,5 3 120 15,-3-1-48-15,-1 0 0 0,1 2-40 16,-1 0 32-16,1 0 8 15,-6 0 0-15,3 0 32 16,-4 0-24-16,2 0-8 0,-6 0 0 16,-5 0 8-16,0 0-8 15,-4 0 0 1,1 0 8-16,0 0 24 0,1 0-32 0,1 0 0 15,1-3 0-15,-3 1-16 16,1 2 8 0,-6 0 8-16,-6 0 0 0,0 0-16 15,-7 0 16-15,3 5 0 16,4 4 0-1,3-1 48-15,4 0-96 0,8 1 48 0,0-2 0 16,6-1 48 0,3-2 16-16,1 2-64 15,4-4 0-15,3 3-48 0,5-5 40 16,-5 2 8-16,3-2 0 15,-3 0-8-15,1 0 64 16,-4 0-56-16,0 0 0 16,-4 0-32-1,6 0-32-15,-3-2 64 16,6-3 0-16,-1-1-48 0,6-2 48 15,-4 1 0-15,0-6 0 0,5 1-128 16,-5-4 56-16,2-4 72 16,1-2 0-1,-2-2-80 1,2-4 112-16,-1-1-32 0,1-3 0 15,1 2-72-15,2-2-24 16,4 2 96-16,3-2 0 16,5 2-48-16,3-4 40 0,2 0 8 15,3-4-48-15,0-4-72 31,6-2 24-31,9-4 96 0,4 1 0 16,6 2-56-16,0 2 40 0,1 3 16 16,2 4 0-1,-1 2-80 1,1 2 16-16,1 2 64 0,1 2 0 15,3 2-64-15,-1 2 112 16,0 3-48-16,-1 0 0 0,3 0-56 16,1-1 7-16,2 1 49 0,-1-5 0 15,0-1 25-15,-1-1-9 16,-7 2-16-1,-1 4 0-15,-6 2-41 16,-3 6-7 0,3 4 48-16,-8 2 0 0,4-1 0 0,0 2 24 15,2-3-24-15,4-2 0 16,2-2-24-16,1 0 24 0,0 1 0 31,3 4 8-31,-6 1 0 16,-1-1 8-16,1 5-16 15,-2 1 0-15,5-1 0 0,0 0-24 16,1 0 73-16,4 2-25 15,-7-2-24-15,5-1-24 0,-5 1 15 32,2 2 9-32,-2 0 0 15,1 2 0-15,-1 0 9 0,-2 0 39 16,3 0-48-16,-3-2-48 15,1 1 48-15,1-1 0 16,-1-2-9-16,3 0 1 0,1-5 8 16,4 3 0-16,6 0 25 15,-3 1-17 1,0 1-16-16,-4 4 8 0,3 0-17 15,-3 0 9-15,1 0 16 16,0 0-8-16,1 6 0 16,0-1 9-16,5 1-18 0,5 3 9 0,5-3-16 31,3 0 8-31,2-3 8 15,1 1 0-15,1-2 24 0,-4 0-24 16,-7 0 0 0,-4 0-8-16,-2 1 8 0,-5 1-56 15,1-2 104-15,-1 0-48 0,4 0 0 31,-1 0 49-31,2 0-49 0,4 0 0 16,1 0 0-16,0-1-49 16,3-1 57-16,-3 2-8 15,0 0 41 1,0 0 7-16,-5 0-96 0,-2 1 48 0,1-1 0 31,1 0-49-31,-1 0 57 0,4-2-8 16,2 0 17-16,2 2 103 15,1-2-208-15,0 0 88 16,2 0 0-16,0 0-49 15,4 0 98-15,-5 0-33 0,0-2-16 16,0-4 48 0,0-1-56-16,5-2 8 0,-3 1 0 15,-1-5 160-15,0 4-160 16,-2 1 0-16,-3-1 0 15,-2 3 64-15,-3 2-112 0,-1 2 48 16,-4 0 0 0,-3 0-48-16,-8 2 56 15,-3 0-8-15,-2 0 0 0,-1 0 72 16,-2 0-144-16,-4 0 72 15,7 0 0-15,-4 0-56 16,4 0 112-16,2 0-56 0,1 0 0 31,0 4 40-31,1 2-88 16,-2 0 48-16,1 1 0 0,-3-1-48 15,2-2 120-15,0 1-72 16,-1-1 0-16,3 0 8 0,-4 1-64 16,3-1 56-16,-1-2 0 31,1 2-16-31,-6-2 64 0,0 2-48 15,0-3 0-15,-1 3 48 16,-3 0-56-16,4 1 8 16,-6 1 0-16,4 0-64 0,0 0 56 31,2 1 8-31,-2 2 0 15,1-1 24-15,-4-2-32 16,-3 1 8-16,4 0 0 0,-1 1-24 0,-1-2 80 16,3 0-56-16,-2 1 0 15,1 2-8-15,-1-1 0 0,4 0 8 16,-4-3 0-1,0 4-16 1,-2-1 24-16,-1-2-8 16,2 2 0-16,-6 0 48 0,4 0-64 0,-2 0 16 15,-1 1 0-15,0-2 40 16,1 3 32-16,-2 0-72 0,1 2 0 31,-2 0 72-31,3-1-88 16,-1-2 16-16,-2-1 0 15,0-2 48-15,0-2 48 0,0-1-96 16,0 1 0-16,0 0 72 0,0 3 0 15,0 5-64-15,0 3 40 32,-7 2 136-32,1 3-96 15,-4-3-88-15,5-1 0 0,1-4-24 16,-3-2 16-1,2 0 8-15,0 0 0 0,1-2 72 0,-1 2-8 16,1-4-64-16,0 2 0 31,0-2-56-31,4-2 8 16,-3 0 48-16,3-2 0 0,0 0 112 15,0-2-48-15,-3 2-112 16,3-2 48-16,0 0-16 0,0 0-64 16,0 0 80-16,0 0 0 15,0 0 64 1,0 0-8-16,0 0-112 15,0 0 56-15,-2 0-456 0,-12 4 104 16,-2 2-1929-16,-5-2-7057 16</inkml:trace>
  <inkml:trace contextRef="#ctx0" brushRef="#br0" timeOffset="12123">10238 7758 5633 0,'0'0'1896'0,"0"0"-1208"0,0 0 889 16,0 0 255 0,0 0-552-16,0 0-264 15,0 0-663-15,0 0 79 16,0 0-304-16,-8 0-128 15,-3-1-2281-15,-1-5-4632 0</inkml:trace>
  <inkml:trace contextRef="#ctx0" brushRef="#br0" timeOffset="12763">10104 7819 4096 0,'0'0'256'0,"0"0"329"15,0 0-585 1,0 0 624-16,0 0 200 15,-42 124 200-15,36-88-344 0,-4 4-120 16,3 4 96-16,3 2-319 16,2 4 71-16,0 7-248 0,-1 5-32 15,3 6 312-15,-5 2-392 16,2 5 256-1,-2-4-176-15,-1-1-24 16,-1-4 88 0,1-1 232-16,-1-2-56 0,-2 1 8 0,-1 4-296 15,-4 0 120-15,-3 2 64 16,1-2-264-16,3-5 112 0,2-8-8 15,0-6-96-15,3-10 48 0,3-11-48 32,-2-5 40-32,6-12-48 15,-3-2 56-15,4-3 56 16,0-4 56-16,0-2 33 0,0 0-113 15,0 0-88-15,0-4-329 16,0-12-1423-16,0-5-4089 0</inkml:trace>
  <inkml:trace contextRef="#ctx0" brushRef="#br0" timeOffset="13159">9826 9074 8025 0,'0'0'2865'15,"0"0"-1977"-15,0 0-888 16,0 0 0-16,0 0 800 16,0 0-352-16,0 126-256 0,0-82 232 15,4-1-272-15,0-3 361 16,3-4-257-1,-1-6 272-15,2-4-184 16,-4-9-240-16,0-2 248 31,1-9-344-15,-3-2-8-16,3-4 248 0,-5 0-240 0,11 0 232 15,2-16 64-15,19-18-160 0,33-71-64 16,-5 9-80-16,-12-2-5289 0</inkml:trace>
  <inkml:trace contextRef="#ctx0" brushRef="#br0" timeOffset="21579">19907 8259 5721 0,'0'0'4297'0,"0"0"-2625"0,0 0-648 15,0 0 385-15,-49 27 47 16,32-18-448-16,-1 6 136 16,-6-1-448-1,-2 0-223-15,-2 0 367 0,-1 0-336 16,-1-2-32-16,-3 0-8 15,1-2-328-15,-2-2 64 0,3 0 40 16,-3 1-240-16,2-2 256 16,-5-1-208-1,1 2 32-15,-4-2 64 16,-2 1-88-16,-5-2-56 0,0-1 88 15,-4 2-32-15,-1 0 80 16,-1 1-80-16,-1-1-16 0,4-1 80 16,4-1-40-16,-1 2-80 31,0-2 0-31,0 1 0 0,-3 1-24 15,0-2 32-15,-3 1-8 16,-4-1 0-16,-3 2 8 0,-3 1-16 16,-1-1-48-16,-1 0 32 15,4 1-56-15,-1 1 88 16,8 1-8-16,0-1 16 0,9-3 104 31,-3 3-120-31,1-1 0 16,2-3-24-16,3 0-88 0,3-2 160 15,-3-2-48-15,6 0 0 16,1 0 48-16,2 0-96 15,3 0 48-15,-1 0-48 0,2 0-96 16,5 0 232 0,-5 0-88-16,4 0 0 15,1 0 56-15,-2 0-56 16,-4 0 0-16,-1 0-32 0,-6 0-64 15,-3 0 112-15,-1 0-16 16,2 0 0-16,-3 0 24 16,0 0-96-16,2 0 72 31,-4 0-456-31,-2 0 448 0,-4 0-104 0,-4 0 112 15,-2 0 0-15,-4 0 88 0,5 0-88 16,-5 0 0-16,7-8-96 16,3 2-24-1,3-1 176-15,5 1-56 16,3 3 24-1,-3-1 40-15,7 2-72 0,-1 0 8 0,4 0-16 16,-2-2-88-16,0-1 152 16,0 1-48-16,-1-2 24 0,-2 1 80 31,-4-1-112-31,-1-3 8 15,-3 1-48-15,3 0-40 16,-6 1 88-16,4 0 0 0,2 1 0 16,2 4 96-16,4 0-152 15,1 0 56-15,4 2-40 0,2-2-40 31,1 0 128-31,1-2-48 16,1 1 24-16,-3-4 80 0,2-1-112 31,-6 0 8-31,1 0-40 0,-2 0-88 0,-5 0 184 0,4 2-56 16,-7 2 0-16,3 2-144 15,-3 0 96 1,0 0-8-16,0 1-120 16,-3-4 40-16,6 1 136 0,2 0 0 15,1-2-72-15,1-2-144 16,3 2 208-16,-4-2-264 0,-1 0 152 15,1 0-16 1,1 0 152-16,-2-4-16 16,-2-2 0-16,0-2 24 15,2-5-96-15,-2 2 24 16,5-2 24-16,0-3-80 0,9 1 104 31,0-3 0-31,3-2 0 0,2-5 16 16,1-2-80-16,8-6 32 15,-4-5-80-15,9-4 8 16,1-5 112-16,5 2-8 0,0 0 8 15,0 1 64-15,0 6-144 16,3 0 32 0,8 4-24-16,4 0-64 15,1 3 208-15,-1 5-80 16,2 0 0-16,4 4 16 15,-1 2-80-15,4-2 56 0,5 0-32 16,-5 2-8-16,-1 5 48 16,-4 4 0-16,-7 7 0 15,-3 2-24-15,-2 4-40 16,-2 2 64-16,1-2-8 15,1-2-88-15,4 0 168 16,2-2-72-16,5-2 0 0,9-2-56 16,4-4 8-16,6 0 48 15,0-1 0-15,-2 4-72 16,-1 2 120-16,-4079 2-48 15,8144 5 0-15,-4080 0 8 16,-3-1-16-16,-1 3 8 16,4-4-24-16,4 3 8 0,4-5 32 15,12-3-16-15,3 4 0 16,5-4 32-1,4 1-80 1,-2 1 48-16,-1-2 0 0,1 1-32 16,-4-2 80-16,0 0-48 0,-1 3 0 15,-2-2 48-15,1 1-96 16,-1 5 48-16,-1 0 0 0,1 3-72 31,0 2 80-31,0 2-8 16,0 0 8-16,8 0 8 15,-2-2-24-15,9-2 8 0,1-2 0 16,0 0-24-16,-3-2 104 15,-3 2-80-15,-6 0 0 0,-4 4 72 16,-4 0-120 0,0 0 48-16,-2 0 0 15,-1 0 16 1,1-1 40-16,6 0-32 0,5-1-24 0,0-4 80 15,6 0-88-15,0-3 8 16,4 4 0-16,-4-1-96 16,0 0 176-16,-3 1-80 15,-3 3 0-15,-5 1 24 16,0-1-32-1,0 2 8-15,-3 0 0 0,3 2-48 0,3 0 48 16,0 0 0-16,5 0 0 16,0 0 96-1,-3 0-152-15,2 0 56 16,-4 0 0-16,2 0-40 15,-4 0 56-15,1 2-16 16,3 2 0-16,-2 1 128 0,2 1-208 16,0 1 80-16,0-1 0 0,-4 0-40 31,-1-2 48-31,-5-1-8 15,0 1 0-15,-1-4 40 16,-1 3-104-16,-4-3 64 0,3 0 0 31,0 0-64-31,-5 0 128 0,2 0-64 0,-2 0 0 31,-2 0 48-31,-1 0-104 0,2 0 56 16,-3 0 0-16,-2 0 8 0,4 0 8 16,-1 0-16-16,2 0 0 0,2 0 48 15,-2 0-136 1,3 0 88-16,-1 0 0 15,3 0-8 1,-6 0 48-16,0 2-40 0,1 4 0 16,-2 0 8-16,-4 2-88 0,3-1 80 15,0 2 0-15,-2 1-16 0,4-2 96 16,-2 0-80-1,4 2 0 1,-2-2 8-16,2 3-16 16,0-2 8-16,0 3 0 0,-1 2-56 15,-1 2 112-15,2 1-56 16,-6 0 0-16,1 1 48 0,2 1-96 15,-5 0 48-15,2 2 0 32,1 1 88-32,0 1 8 0,-4 4-144 15,2-3 48-15,1 2-96 16,-4-2 96-16,-1 0 0 0,3-2 0 15,-2-2-8-15,2-2 32 16,3 0-24-16,-4 0 0 31,4 0 8-31,-1 1-32 0,-2-2 24 16,-2 0 0-16,0-4 8 15,-4 2 80-15,-2-4-88 0,-2 1 0 16,0-1-16-16,1-2-48 16,-1 3 64-16,2 1 0 15,-2-2 48 1,2 2 24-16,-1 1-72 0,0 0 0 15,0 0 0-15,-1-1-72 16,-4 0 80-16,-1-5-8 0,0 0 48 16,-2-2 16-16,1 0-72 15,-2 0 8 1,0 0-24-16,2 2-48 15,1 2 80 1,2 4-8-16,0 0 56 0,-1 2 32 0,1 0-96 16,-3 0 8-16,0-3-24 0,-2-2-96 15,0-1 128-15,0 3-8 31,-3-2 24-31,0 4 56 0,0-2-80 16,0 8 0 0,0-2-40-16,0 4-56 0,0 1 104 0,4-5-8 15,-4 0 0-15,1-3 8 16,-1-4-56-16,3 0 48 31,-3-2-8-31,0 0-64 0,0 2 120 16,0 0-48-16,0 2 8 15,0 0 152 1,0 0-168-16,0 2 8 0,0-2-80 0,0-1-32 15,0-2 160-15,0-1-48 16,0-1 0 0,0-3 64-16,0-3-72 0,0-1 8 15,0 0-24-15,0-2-72 16,0 0 112-16,0 2-16 0,0 0 8 15,0 0 112-15,0 2-200 16,0-2 80 0,0 2 0-16,-3-4-48 15,3 3 48-15,0-3 0 0,-1 0 0 16,-12 0-304-16,-3 2-505 15,-5-2-4272-15</inkml:trace>
  <inkml:trace contextRef="#ctx0" brushRef="#br0" timeOffset="29341">18691 11460 536 0,'0'0'7161'0,"0"0"-5945"15,0 0-784-15,0 0-327 16,0 0-97-16,0 0 64 0,0 0 0 15,0 0-72-15,0 0 0 0,0 0 0 32,0 0 240-17,0 0-168-15,0 0 8 0,0 0 152 16,0 2-160-16,3 4 80 0,2 4 296 15,-2 2-240-15,0 3 176 16,2-2-304-16,-2-1-16 0,1-1 192 31,-4-2-168-31,1-1 208 16,-1 3 128-16,0-4-104 15,0 1 144-15,0 5-232 0,0 0 48 0,0 8 49 16,0 0-257-16,-1 7-64 16,-4 1-8-16,0 1 48 15,0-4 24 1,2-6-16-16,0-4-40 15,1-7 88-15,-1-2 32 16,-1-1-40-16,0 2 184 0,0 0-128 16,-4 0 272-16,2 2-352 0,-1 0 200 15,-2 1-88 1,1-2-48-16,-2 1-48 15,2-1 24-15,0 0-104 16,0-1 384 0,-4-2-336-16,1 3 168 0,-2-3 192 0,0-1-408 15,-1 1 192-15,-1 0-104 16,-3 1 24-1,-1-1 72-15,-2 1-184 16,0-1 80-16,-2 3 321 16,-2-3-409-16,0 0 176 15,3-1-136-15,-6 1 40 0,6 0 136 16,-1-1-64-16,1-1 144 0,2 2-72 31,-4-2-56-31,5-1-176 16,-4 1 8-16,-1 0 0 15,-1 3 48-15,1-1-48 0,-5 0 0 16,-5 1 0-16,-1 2 64 16,-1 1-128-16,-1-2 64 0,-2 1 0 15,5 0-8 1,5-1 88-16,0-2-80 15,5-1 48-15,0 2 104 16,-5-1-128-16,0-2-24 0,-2 0 0 16,0 2 24-16,-1-2 48 15,1-2-32-15,-3 2-40 16,4 0 104-16,-1-2-112 15,-1 2 8-15,1 0 0 16,0 0 16-16,-3 0 56 16,1 0-72-16,0-2 0 0,-2 2 56 15,2 0-64-15,-4-2 8 16,3-2-24-1,-1 0-80-15,1 0 8 16,2 0 96-16,-2 0 0 16,5 0 88-16,4 0-104 0,1 0 16 15,2 0 0-15,-1 0-48 16,0 0 120-16,1-2-72 0,-2 0 0 31,-1-1 88-31,1 0-184 16,-7 1 96-16,1 0 0 15,-4-2-72-15,3 2 200 0,-3 0-128 16,7-2 0-16,-7 2 40 15,8 0-48-15,-1-2 8 0,1 2 0 32,-2-3-96-32,4 4 192 0,1 1-96 15,-2-2 0-15,-1 2-152 16,0 0 96-16,-3 0 56 0,1 0 0 15,-4 0 8-15,-3 0 0 16,-1 0-8 0,-1 0 0-1,1-2 16-15,6-2-112 16,4 2 96-16,3-2 0 0,7 2 0 0,-3 0 56 15,3-2-56-15,-2 0 0 0,0-3 64 16,-3 2-72-16,2-5 8 47,-1 0 0-32,-2-4 80-15,-1-2-64 0,-3-2-16 0,-1-3 0 16,-2 0 48-16,0-3-136 0,0-1 88 16,1-3 0-16,1 0-48 15,1-2 48-15,0-2-8 16,3 0-88-16,1-4-264 0,2-4 264 15,1-3 0-15,0 0 96 16,4-4-128-16,5 3 144 0,-1 3-16 16,3-2 0-16,2 5-40 15,2 2-32-15,3 2 72 31,1 2 0-31,0 4 0 0,0 0 16 16,0 4-16-16,0-1 0 16,0 1-48-1,5 5 32-15,3-2 16 0,1 4 0 0,4 0-128 16,5 2 104-16,6-2 8 15,4 5 8 1,1 0-112-16,1-2 48 0,4 0 72 16,2-2 0-16,1-2 16 15,3-4 48-15,2-2-64 16,2 0 0-16,-2 0-16 15,-2 1-48-15,1 6 64 16,-3 0 0-16,-4 8-32 16,-3 1 40-16,3 4-8 0,-3 2 0 15,1 2-80-15,-1 0 8 16,3 0 72-16,1 0 0 0,2 0-8 15,5 0 112 1,3 0-104 0,2-2 0-16,2-3 48 0,-4 3-32 15,-1-2 32-15,1 0-24 16,-3 2 128-16,3 2-24 0,-3-1-128 15,5 1 0-15,-5 0 64 16,0 0-104 0,5 0 112-1,-2 0-72-15,2 0 72 0,-2 0-8 16,-6 0-72-16,-1 0 8 15,-4 1 0-15,-5-1-24 0,-1 2 96 16,-1 0-72-16,-1 0 24 16,-3-2 56-16,3 2-88 15,-5 2 8 1,4 1 0-16,0-1-72 0,0 0 144 15,-2 0-72-15,1 1 0 16,-3-1 16-16,-3 0-32 0,-3-2-16 16,1 3 32-16,-3-3-104 15,3 0 184 1,0 2-80-1,2-2 0-15,1 2 56 0,0-1-64 0,4 1 8 16,0 0 0-16,-1 1-96 16,-2-3 168-16,-1 2-72 0,-3-2 0 15,0 0 48-15,2 0-112 31,-2 0 64-15,2 0 0-16,1 0-24 0,4 1 72 0,0 1-32 16,-1 1 16-16,-2-1 16 0,-1 0-56 15,0 0 8-15,-6 0 0 16,0 0 8-16,-5 1 40 31,2-3-8-31,0 3-32 0,-2-1 88 16,3-2-168-16,-3 2 72 15,3 0 0-15,1 0-32 0,-1 0 80 16,2 1-48-16,-2 0 0 15,1 1 104-15,-3-2-176 32,-1 0 72-32,0 0 0 0,0 0-72 0,1 0 136 31,2 0-64-31,0 0 0 0,4 2 112 0,-2 0-200 0,0 2 88 15,3-1 0-15,-2 0-40 16,2-1 104 0,-3 0-64-1,5 0 0-15,-7 2 64 0,4-2-144 16,-2 0 80-16,0-2 0 15,-2 2-32-15,0-4 80 0,1 3-48 0,1-1 0 16,-2-1 64-16,2 1-128 31,1 2 64-31,2 0 0 16,1 3-48-16,0-2 104 0,3 3-56 15,-1-2 0-15,-1 1 48 16,0-2-120 0,-1-1 72-16,1 2 0 15,-5-1-48-15,0-1 120 16,-2-1-72-16,1 3 0 0,-1 1 96 15,0 1-168-15,4 3 72 16,-1 2 0-16,6 2-80 16,-6 2 160-16,2-1-80 15,-3-2 0-15,-3-5 8 0,0-2-64 31,-5-5 56-31,-1-2 0 0,-2 0-32 16,0-2 112-16,-2 2-80 16,4 0 0-16,-2 2 8 0,3 3-16 15,1 4 8-15,4 1 0 16,-2-1-80-1,-3-4 136-15,1-1-56 16,-6-4 0-16,4-2 72 0,-4 0-152 16,0 0 80-16,0 0 0 15,0 0 168-15,0 0-168 16,0 0 0-16,-21 0-512 0,-4-8-2201 0,-5-2-6217 31</inkml:trace>
  <inkml:trace contextRef="#ctx0" brushRef="#br0" timeOffset="33295">18742 11418 3832 0,'0'0'2345'0,"0"0"-1465"0,0 0-72 31,0 0 512-31,0-4-367 16,0 4-193-16,0 0-128 0,0 4-568 15,0 8 288-15,0 4-296 16,0 4 120-16,0 2 208 16,0-1-376-16,0-2 0 0,0 1 104 15,0 3 288 1,0 0 160-16,0 7-408 15,0 5-104-15,0 3 104 16,0 2 1 0,-1 1-161-16,1 0 8 15,0-5-8-15,0-8 0 16,0-5 16-16,0-10-8 0,0-5 64 15,0-4-56-15,0-4-8 16,0 0 48-16,0 0 40 0,0 0 80 0,0 0-168 16,0 0-72-16,0-2-641 31,0-8-3680-31</inkml:trace>
  <inkml:trace contextRef="#ctx0" brushRef="#br0" timeOffset="36546">5303 15952 6025 0,'0'0'2328'16,"0"0"-943"-16,0 0 87 0,-2 0 120 0,2 0-576 15,0 0-111-15,0 0-97 16,0 0-304-1,0 0 232 1,0 0-288-16,0 0-72 0,0 0-104 16,0 0-272-16,0 0-40 15,16 0 32 1,4 0 16-16,6 0 280 0,6 0-216 0,0 0 232 15,10 0 65 1,5 0-369-16,8 0 128 16,6 0-128-16,7 0 64 0,3 0 40 15,2 0-96-15,6 2 96 16,0 4 328-16,-1-2-336 15,-4-1-104-15,-3 2 8 0,-8-3 0 32,-5 0-40-32,-8 0 88 0,-5 0 40 15,-11 0-40-15,-6-2-40 16,-12 2-8-16,-2-2 0 15,-7 0 8-15,-5 0-88 0,-2 8-128 32,0-2-1201-32,-17 6-4496 0</inkml:trace>
  <inkml:trace contextRef="#ctx0" brushRef="#br0" timeOffset="37636">5296 16792 3896 0,'0'0'2257'16,"0"0"-953"-16,0 0-32 0,0 0 385 15,0 0-217-15,0 0-216 31,0 0-71-31,-4 0-569 0,4 0 48 16,0 0-152-16,0 0-360 16,0 0 136-16,0 0-256 0,0 0 0 15,0 0-8-15,0 0-104 0,6 0 112 16,7 0 0-1,6 0 8 1,2 0 248-16,4 0-160 0,8 0 80 16,6 0 168-16,8 0-336 15,6 0 264-15,9-2 24 16,2-2-176-16,1 0 208 15,-4 0-144-15,-4 2-184 16,-7 0 472-16,-8 0-399 16,-3 0 143-16,-9 0-144 0,-7 2-24 15,-5 0 120-15,-7 0-160 16,-3 0 40-16,-8 0 48 15,0 0 16-15,0 0-160 0,0 0 48 32,0 4-825-32,0 14-1263 0,-11 4-6642 15</inkml:trace>
  <inkml:trace contextRef="#ctx0" brushRef="#br0" timeOffset="42402">15810 15864 3184 0,'0'0'1729'0,"0"0"-1217"16,0 0-344-16,6 0 296 16,-4 0 1008-1,-2 0-296-15,1 0-319 0,1 0 23 0,1 0-320 0,4 0 136 16,1 0-32-1,6 0-216 1,2 0 264-16,4 0-288 0,2 0-95 16,-1 0 127-16,2 0-296 15,1 1 272-15,0 1-8 0,-1 2-408 16,1-2 472-16,4 0-328 0,-1 1 232 31,-1-1 176-31,3-2-512 16,2 0 432-16,-4 2-256 0,7-2-224 15,0 0 384-15,0 0-248 16,2 0 9-16,1 0-49 15,-5 0 8-15,-3 0-112 0,-2 0 0 32,-4 0 8-32,-4 0 0 0,-1 0-8 15,-2 0 0-15,-3 0 88 16,-1 0 0-16,-4 0-88 0,-2 0 0 15,-1 0 0-15,-2 0-72 16,0 0 72 0,1 0-328-1,-3 0-1225-15,-1 0-5240 0</inkml:trace>
  <inkml:trace contextRef="#ctx0" brushRef="#br0" timeOffset="43680">18356 15854 9017 0,'0'0'1537'15,"0"0"-1409"-15,0 0-56 0,0 0-72 32,0 0 416-32,0 0-184 0,0 0 776 15,55 0-344-15,-42 0-88 16,2 0 33-16,3 0-369 15,3 0 80-15,1 0 32 0,4 0 8 16,3 0 160-16,3 0-128 31,4 0-192-15,-2-2 72-16,-4 2-184 0,0 0 48 0,-6 0-8 15,-2 0-8-15,-7 0 0 16,-4 0-80-16,-4 0-32 0,-1 0 144 16,-1 0-48-16,-3 0-104 15,2-2 0 1,-4 2-816-16,0 0-1232 0,-6 0-3265 15</inkml:trace>
  <inkml:trace contextRef="#ctx0" brushRef="#br0" timeOffset="46444">8872 16786 2920 0,'0'0'2441'31,"0"0"-801"-31,0 0-176 16,0 0 321-16,0 0-569 0,-7 0-216 16,7 0-40-16,0 0-183 15,0 0 175-15,0 0-328 0,0 0-224 16,0 0-64-16,0 0-280 31,0 0-112-31,0 0 8 16,17 0-24-16,8 4 72 0,8 2 48 15,4 1 96-15,3-4 88 16,2 1-128-16,0 0 24 15,-1-2 88-15,-4 0-144 0,-7 0 144 32,-4-2-208-32,-2 0 40 0,-7 0 0 15,-6 0-32-15,-5 0-16 16,-4 0 0-16,1 0 0 0,-3 0-104 15,3 0 88 1,2 0-1352 0,2 0-1625-16,-7 0-3200 0</inkml:trace>
  <inkml:trace contextRef="#ctx0" brushRef="#br0" timeOffset="48825">14334 16935 224 0,'0'0'5865'0,"0"0"-4313"0,0 0-1264 31,0 0 136-31,0 0 176 16,0 0 305-16,0 0-57 15,0 0-392-15,0 0 96 0,8 0-72 16,9 0 496-1,16 0-384-15,10 0-39 0,19 0 439 0,10 0-400 32,12 2-408-32,13-2 912 0,5 0-488 15,1-2-472-15,-6-13 112 16,-10-1-248-16,-11 0 160 0,-13 0 128 15,-14 2-280-15,-10 4 121 16,-14 2-129-16,-12 5 0 16,-3-1 24-1,-5 4-24-15,-5 0-297 16,0 0-895-16,-3 0-1976 0,-10 2-5914 15</inkml:trace>
  <inkml:trace contextRef="#ctx0" brushRef="#br0" timeOffset="50067">18037 16828 7761 0,'0'0'1817'0,"0"0"-1449"0,0 0-272 16,0 0 16-16,0 0 88 0,0 0-104 15,1 0 72 1,6 0-80-16,4 0-88 16,10 0 824-1,8-2-384-15,13 0 224 0,8 2 8 16,12 0-8-16,5 0 265 0,6 0-673 15,0 0 104-15,-4 0-264 0,-4 0 8 16,-7 0-8-16,-11 0-96 31,-15 0-72-31,-9 0-920 16,-17 0-3841-16</inkml:trace>
  <inkml:trace contextRef="#ctx0" brushRef="#br0" timeOffset="60088">15797 15865 2600 0,'0'0'1488'16,"0"0"-992"-16,0 0-135 0,0 0 983 15,0 0 216-15,0 0-280 0,0 0-327 16,0 0-273-16,0 0 64 31,0 0-136-31,0 0-160 16,0 0-24-1,0 0-320-15,0 0 136 0,0 0 24 0,0 0-208 16,0 0 152-16,0 0-64 0,0 0 89 15,0 0 351-15,-5 0-128 32,2 0-72-32,-4 0-48 15,-4 0-72-15,0 0-64 0,-4 0-200 16,2 0 0-16,-1 0 32 0,-6-1 16 15,1 1-48-15,-1 0 0 0,3 0-48 16,1 0 48 0,4 0 0-1,4 0 0-15,3 0 24 16,2 0-16-16,3 0-8 0,0 0 0 15,0 0 16 1,0 0-80-16,0 0-16 0,0 0-72 0,0 0 0 0,11 0-456 47,9 0 504-47,2 0 104 15,6 0-48-15,1 1 32 16,-5 1 16-16,-1 0 0 16,-4 0-32-16,-4 0 88 0,-7 0-56 0,-2-2 0 15,-1 3 16-15,-5-3-32 16,0 0 16-16,0 0 0 15,0 0 160-15,0 0-112 0,0 0 96 16,0 0-24-16,0 0-16 16,-5 0 168-16,-8 0-272 15,-3 0 0-15,-2 0 0 0,-1 2-96 31,1-2-48-31,0 2 64 16,2-2-96-16,8 0 96 0,2 0 56 31,1 0 24-31,5 0-8 16,0 0-144-16,0 0-24 0,0 2-104 0,6 2 8 15,6-2 224-15,1 2 48 16,-2-2 0-16,0 0-16 16,-4-1 32-16,2-1-32 0,-5 9-136 15,0-1-2105-15,-4 2-5625 16</inkml:trace>
  <inkml:trace contextRef="#ctx0" brushRef="#br0" timeOffset="63061">9282 16810 4656 0,'0'0'2609'0,"0"0"-1313"0,0 0-327 16,0 0 239-16,0 0-672 0,0 0-120 15,0 0-344-15,0 0-72 16,0 0 88-16,0 0-40 0,0 0 24 16,0 0-24-16,5 0-48 0,3 0 0 15,7 0 80-15,4 0-72 16,0 0 248-1,4 0-184-15,0 0-72 16,-1 0 136-16,-2 0-72 16,2 0-112-16,-9 0 48 0,-2 0 0 15,-4 0 56-15,-1 0-56 16,-1 0 128-16,-5 0 64 15,0 0-184 1,0 0 472-16,0 0-96 16,0 2-151-16,0-2 103 15,0 0-264-15,7 2 0 0,1 10-72 16,0 2-1769-16,-3 4-7561 0</inkml:trace>
  <inkml:trace contextRef="#ctx0" brushRef="#br0" timeOffset="67115">15387 16940 200 0,'0'0'440'0,"0"0"144"0,0 0 328 31,0 0-240-15,0 0 32-16,0 0-48 0,-18 0 1 15,18 0 359-15,0 0-112 0,0 0 56 32,0 0-48-32,0 0-320 0,0 0 313 15,0 0-225-15,0 0 112 16,0 0-64-16,0 0-216 15,0 0 120-15,0 0-320 0,0 0-304 16,0 0 144-16,0 0-152 16,0 0-32-16,0 0-40 0,0 0-16 15,6 0 88-15,10 0 160 31,-3-2-160-31,8-1 273 16,-3-1-193 0,3 0-32-16,-2-3 152 0,1 3-192 0,-1 2 56 15,2 0-64-15,-5 2 0 0,-1 0 24 16,-2 0-24-16,-8 0 152 15,1 0 16 1,-3 0-80-16,-3 0-88 16,2 0 0-16,-2 0 8 15,0 0 48-15,0 0-56 0,3-11-336 16,0-2-881-16,-3-1-2919 0</inkml:trace>
  <inkml:trace contextRef="#ctx0" brushRef="#br0" timeOffset="79592">10715 7824 9073 0,'0'0'3073'0,"4"0"-1977"15,-2 0-792-15,8 0-200 16,3 2 152-16,8 8 881 0,3 3-473 15,2-2-264 1,1 4-128-16,-1-1-184 0,1 2-88 16,-2 0 0-1,2-2-640-15,2 0-920 0,-9-5-2985 16,-4-2-3761-16</inkml:trace>
  <inkml:trace contextRef="#ctx0" brushRef="#br0" timeOffset="79743">10954 7800 7889 0,'0'0'3249'15,"0"0"-1681"-15,0 0 225 16,0 0-1177-16,0 0-616 16,-107 124-296-16,78-57-3657 0,0 0-4297 31</inkml:trace>
  <inkml:trace contextRef="#ctx0" brushRef="#br0" timeOffset="81047">15117 11942 8145 0,'0'0'2257'0,"0"0"-1289"31,0 0-72-31,0 0 568 15,0 0-167-15,0 0-121 0,0 0-648 16,0 0-352-16,-13 9 32 16,23 1-16-16,4 3 448 0,9 4-264 15,-1 4-376-15,3-1 240 31,2 1-240-31,-1 2-80 16,3-5-576 0,-2-4-1320-16,4-14-889 0,-8 0-2376 0,-4-14-896 0</inkml:trace>
  <inkml:trace contextRef="#ctx0" brushRef="#br0" timeOffset="81204">15362 11755 9554 0,'0'0'3896'0,"0"0"-3199"16,0 0 79-16,0 0-624 0,-69 114 56 15,45-47-416 1,-18 39-544 0,8-18-3409-16,3-10-5313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3:47:17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7832 10590 2696 0,'-3'0'2617'0,"3"0"-1273"15,0 0-776 1,-2 0 344-1,2 0 240-15,-2 0-487 0,2 0-153 16,-3 0-168-16,3 0 72 16,-1 0 272-16,1 0-128 0,0 0 40 0,-2 0 104 15,2 0-391 1,0 0 143-1,0 0 0-15,-3 0-64 16,3 0 264-16,-2 0-200 0,2 0-56 16,0 0 56-16,0 0-264 15,0 0 40-15,0 0-216 0,0 0 40 16,0 0-112-1,0 0 56 1,0 0 0-16,-3 2-8 0,1 8 80 16,1 2-72-16,-3 2 0 15,3 0 0-15,1 2 88 0,0 0-88 16,0 2 0-16,0 2 0 15,0 5 88-15,-5-2-72 32,2 5 56-32,-2 2 24 0,-2 0 288 15,-1 2-296-15,0 0 217 16,2-2-17-16,-2 1-208 0,-4-3 216 15,3 0-136-15,-1 0-32 16,-1-2 256-16,-1 0-336 16,1 1-40-1,-3-2-8-15,1 1 176 0,-3 0-104 16,-2 1-64-16,0-1 0 15,-3 0 144-15,2-3-144 0,1 0-8 16,2-1 0-16,-2-3 64 16,5 0-64-1,-6-3 0 1,1 0 8-16,-5-2 96 0,2 2-104 0,-3 0 0 15,3 0 0-15,-6 1 88 16,-2-2-56-16,-2 2-32 0,-1-2 8 16,1 2 80-16,2-4-16 31,0 0-72-31,3-2 0 15,0 1 120-15,-3-3 32 0,5-1-56 16,-2-1-24-16,-3 1 288 0,-3 1-288 16,-1-1-32-16,-4 1-40 15,-5 2 32-15,0-1-32 31,3-2 0-31,1-3 0 0,4 2 120 16,-3-3-64 0,3-2-56-16,-2-2 0 0,-6 2 40 0,-3 2-48 15,1 0 8-15,-6 2 0 16,0-1 24-16,-5 6 48 31,0-1-72-31,-8 2 0 0,-3 2-88 16,-3 1 32-16,-2 4 56 0,0-1 0 15,0 0 8-15,1 2 40 0,1 1-48 16,4-4 0-16,4 2-24 15,-2-4-48 1,3 0 72 0,-3-4 0-16,3 2 56 0,-3-3-48 15,5-3-8-15,-2 1 0 16,2-1-8-16,5-3-64 0,1 0 72 0,4 0 0 15,-2-2 80-15,-2-2-72 32,0 0-8-32,-1 0 0 15,3 0-80-15,2 0 24 0,6 0 56 16,0-2 0-16,1-4-16 0,1 0 24 15,1-1-8 1,-3-1 0-16,2 3-16 0,1-3-40 31,-1-1 56-31,1-1 0 0,2 1 8 16,3-6-8-16,-3 0-8 15,4-4-64-15,3 2-48 16,1-4 0-16,0 3 96 0,-1 0 24 16,1-2-120-16,0 0 24 31,-1-2 88-31,-1 0-64 0,-3-4-56 15,0-4 40-15,-1-2 16 16,-1-2 72-16,1 1-72 16,4 3-32-16,-1 4 104 0,1 0-16 0,5 5-8 31,-1 0 16-31,1-1 8 15,0 2 0-15,2 0 0 0,-2-2 8 16,0-1-8-16,2 2 0 16,1-3-24-16,4 1-32 15,-1-3 64-15,4 3-8 0,2-5 0 16,2 0-24-1,1-1 24-15,3-3-24 16,-3 0-48-16,4-2 0 0,2 0 80 16,-3 0-8-16,5-3 0 15,-3 3 0-15,4-3-48 16,2 1 48-16,0 0-32 0,0 0-56 31,0-1 96-31,0 1-8 0,0 0 0 16,2 2 16-16,7 0-24 15,-1-2 8-15,1 1-24 16,-1 3-64-16,3 0 96 0,3 0-8 15,-1 2 0-15,0 0-16 32,3 0 8-17,-1 3-48-15,3-2 32 0,-1 3 16 0,1-2 8 16,3 2 0-16,-1-2-16 15,2 0 8-15,1 1 0 0,-1 1 8 16,4 3 0-16,2-2-80 16,2 3 80-1,1 1 0-15,8-2 0 16,-2 3-32-16,5-2 24 0,3-2 8 15,2 0-48-15,3 0-16 16,-1 0 72-16,-1-1-8 0,0 4 0 16,-2 1 48-1,-1 2-48 1,2 0 0-16,-4 4 8 0,3 1-80 15,-1 2 80-15,-2 2-8 16,6 1 0-16,-2 1 24 0,4-1-32 16,3-1 8-16,4 3 0 0,3-4-72 31,4 1 48-31,1-2 24 0,2-3 0 15,-5-2-8-15,1 0-8 16,-1 0 16 0,-1 2 0-16,-4 2-8 0,0 4 0 0,2 4 8 15,-7 2 0-15,5 2-16 31,0 0 16-31,5 0 0 0,3 8 0 16,6 0 16-16,-1 0-8 16,3 0-8-16,-5-4 0 15,-2 0 8-15,-4 0-8 0,-9-2 0 16,0 3 0-16,-7-1-40 31,-2 3 88-31,3 3-48 0,4 6 0 16,1 7-64-16,4 2 64 0,-2 3 0 15,-4-2 8-15,-7-5 8 16,-5-4-8-16,-5-4-8 15,-9-5 0 1,6-1-40-16,-3-1-24 16,1 3 64-16,1-1 0 0,3 0 24 15,-3-1 32-15,1 4-56 16,-2-3 0-16,-1 0 48 0,-3 0-112 15,0-2 64 1,0-2 0-16,0 2 32 16,0-2 32-16,3 0-64 15,-2 0 0-15,4 0 0 0,-2 4 40 16,1 0-32-16,-2 3-8 15,4 0 88-15,-3 3-32 16,-3 0-56-16,0 0 0 0,-3 1 8 31,1-4-40-31,-4 2 32 0,-1-3 0 16,-2-1 56-16,-3-1 32 15,2 1-88-15,-7-3 0 16,1-1-40-16,-1 3-8 0,-1 1 56 16,3-1-8-16,-2 1 32 31,0 1 64-31,1 1-96 0,-4-2 0 15,2-1-24-15,1 3-56 16,0-3 96-16,-2 1-16 16,4 2 32-16,1 1 40 0,-3-1-80 0,5 4 8 15,3 0-56 1,-3 4 8-1,4 3 56-15,-5 0-8 0,3 2 112 16,-2-2-16-16,1 3-96 16,-5-4 0-16,-3-3 0 15,-1-1-24-15,-2-4 96 0,-3-3-56 16,3-4-16-1,-3-1 96-15,0-5-104 16,0 2 8-16,0-2 0 0,2 0 96 16,-2 0-88-16,0 0 72 15,0 0 64-15,0 0-24 16,0 0-96-16,0 0-24 0,0 0 0 31,0 0 104-31,0 0-104 16,0 0-48-16,0 0-544 0,-13 0-2201 15,-10-9-8737-15</inkml:trace>
  <inkml:trace contextRef="#ctx0" brushRef="#br0" timeOffset="2831">5621 11684 3544 0,'0'0'1857'15,"0"0"-1249"-15,0 0 376 16,0-2 808-16,0 2-295 16,0 0-409-16,3 2-600 15,-1 19-320 1,3 9 144-16,0 6-176 0,-2 0 296 15,-3-1-96-15,0-10-272 0,0-7 192 16,0-6-248-16,0-8 80 16,0-1 64-16,0-3-104 15,3 0 8 1,-3 0 105-1,0-7-153-15,2-12 120 0,-2-10-128 16,1-3 0-16,4 0 16 0,-5 4 32 16,3 10-56-16,-3 6 8 15,0 8-56-15,2 4 56 0,-2 0 8 31,0 0 224-31,0 0-24 16,0 0-160-16,0 0 56 0,0 6-104 16,2 0 48-16,2 2-56 15,-4 8 8-15,0 0-1753 31,0 0-5232-31</inkml:trace>
  <inkml:trace contextRef="#ctx0" brushRef="#br0" timeOffset="5785">4889 14470 7785 0,'0'0'2489'0,"0"0"-1921"15,0 0-144-15,0 0 792 16,0 0-96-16,0 2-311 0,0 17-369 15,0 4-440-15,-8 5 328 16,-3 0-200-16,-3 2 16 0,-3-2 128 16,-5 1-224-16,-4 1 16 0,-3 2-64 15,-3 2 48 1,-4 5 16-1,-1 4-64-15,-2 1 0 0,-8 3 16 16,4-4-8-16,-7-1-8 16,1-1 0-16,1-5 8 0,-2-2 0 15,4-6 0-15,-4 0-8 16,2-6 192-1,-2 0-176 1,3-4-16-16,-6-4 0 0,-1-2-144 0,-4-2 48 16,-1-2 88-16,-4-4 8 15,-4-2-48-15,-2 1 32 0,-4-1 16 16,-1 1 0-16,3 3-40 31,1 2 40-31,6-2 0 0,6 1 0 31,4-3 0-31,6-1 8 0,0-1-8 0,-1 0 0 0,1-2 16 16,4 0-8-16,-3 0-8 31,-1 0 0-31,-1 0 8 16,1-4 0-16,-1-5-16 0,3-4 8 15,4 1 0-15,1 0 8 16,2 0-8-16,9 2 0 0,2 0-8 15,6 0 16-15,1 0-8 16,0-2 0-16,3-2 0 16,0-2 72-1,0-4-72-15,1-2 8 0,4-2-56 16,-3-3 136-16,3-1-88 15,0 3 0-15,1 1 8 0,4 1 16 16,-1 3-24-16,-1 2 0 16,2 2-8-1,1 2 16 1,3 0-8-16,0 0 0 0,1-4 8 0,3-4-48 15,0-2 48-15,0-4-8 16,0-4 0 0,0 0-32-16,0-2 32 0,3 0 0 0,5 0 0 31,4 6-80-31,-1 0 64 0,5 1 16 15,7 1 0-15,4-2 16 16,6 0-8-16,5-4-8 0,4 0 8 16,4-4 64-16,-3-2-56 15,4-1-16-15,1 1 136 31,-2 0-48-31,-1 2 168 0,-2 6 32 16,3 4-160-16,-4 6 168 16,3 2-288-16,3 4 168 0,4 2-136 15,-2-1 96-15,0 2-120 16,-1 1-16-16,1-5 8 31,0 4 64-31,-7 1 8 0,-2-1-40 16,-4 6-40-16,-2 1 80 0,-4 4-16 15,5 0 40-15,2 0 0 0,4 0 168 16,7 6-264-16,1 3-8 15,6 6 0 1,1-2 96 0,1 4-72-16,-3-2-16 0,0 2 96 15,-7-1-104-15,-7 0 16 16,-3-2-16-16,-4 0 0 0,-1 0-8 0,-3-2 8 15,1 2 0-15,1 1 0 32,-3-2 56-32,-3 2-7 15,2-2-49-15,-4-1 0 0,0-1-8 16,-6-4 0-16,0 3 8 0,-1-1 0 15,-4-3 16-15,2 1-16 16,-1 1 0-16,1 1 0 31,-2 1 8-15,3 1-16-16,-1 2 8 0,1-1 0 0,-3 2 72 15,0-4-56-15,-2 2-16 0,-5-5 0 16,2 2 8-16,0-3 40 16,-8 0-48-16,5 0 0 31,-3-3 32-31,3 4 32 0,-4 1-64 15,4-2 0-15,0 2 0 16,-3-4-56-16,1 2 56 0,0-2 0 16,-3 0 64-16,3 4-56 0,2 1-8 15,-2 0 0 1,4 3-16-1,1-1-48-15,0 0 72 0,0-1-8 16,-5-1 56 0,2-2-48-16,0-1-8 0,-3-2 0 15,-1-2 0-15,-1 0 8 0,4 0 0 16,-4-2-8-1,0 2 24-15,0-2-16 16,3 2-8-16,-3-2 0 0,0 0 0 16,0 0 0-16,0 0 8 15,0 0-16-15,0 5-152 16,0 1-1793-16,0 1-3912 0</inkml:trace>
  <inkml:trace contextRef="#ctx0" brushRef="#br0" timeOffset="7272">8941 14967 1712 0,'0'0'8938'0,"0"0"-6986"0,0 0-800 15,0 0 137-15,0 0-177 16,-140 104 88-16,104-78-752 0,-4 5-128 31,-2 1-200-31,-5 5-112 0,-6 4 88 16,-7 3-96-16,-8 3 104 15,-9-4 209-15,-28 4-305 32,-21-2 152-32,3-11-160 0,12-7 72 15,12-13 96-15,17-8 24 16,-12-2-136-16,-9-4 64 0,-1 0-120 15,6 0 0-15,6-10 0 16,3-8-120-16,8-5 112 16,9-7 8-16,4-6-120 0,8-7 112 0,12-8-264 15,10-5 264 1,8 0-80-1,15 0-40-15,10 0 55 0,5-2 73 16,0-1 0-16,16-3-72 16,14-4 80-16,5-4-16 15,9-1-48-15,7 2-96 0,7 2 96 16,7 5 40-1,-2 8 16-15,3 5-8 16,5 12-56-16,0 6 48 0,5 7-48 16,5 9 64-16,1 5-112 15,2 1 112-15,4 5 0 16,-1 4-48-16,-3 0 16 15,0 0 24 1,-4 0 8-16,0 0 0 0,-3 13-24 16,-1 4 80-16,-3 6-32 15,-5 7 168-15,-2 2-120 16,-10 6 8-16,-1 3-64 0,-3-2 64 15,-5-1 48-15,-7 0-112 32,-3-4-16-32,-3 0 121 15,-8-4-65-15,1-4-64 0,-7 1 8 16,-2-5 0-16,-2-2-40 15,-3-2 104-15,-4-4-8 0,-1 0-48 16,-3-4 112-16,2-2 0 16,-7-4-104-1,0-2-8-15,0-2 384 16,0 2-216-16,0-2 16 0,0 0 48 15,0 0-232-15,0 0 32 16,0 0-40-16,0 0 0 0,0 0-96 16,0 0-56-1,-12-4-392 1,-9-12-1225-16,-8-4-7249 0</inkml:trace>
  <inkml:trace contextRef="#ctx0" brushRef="#br0" timeOffset="9191">9710 7527 5777 0,'0'0'1864'15,"0"0"-1288"-15,0 0 120 0,0 0 713 16,0 0 135-16,-69 79-136 16,33-53 105-16,-4-2-465 0,-2 0-400 15,-4-2 480 1,-4 2-488-16,-8 1 49 15,-6-2-249-15,-7 1-288 16,-12 1 384-16,-4-1-240 0,-7-3-128 16,-4 0 128-16,-1-3-296 15,-1-2 120-15,3-2-120 0,4-6 120 16,-1-2-64-1,5-6 32-15,2 0-32 16,1-2 152-16,4-12-128 16,5-2-80-16,7-5 0 0,1 2 56 15,4-3-64-15,5 1 8 16,5 2 0-16,4-2-8 0,2 2 16 31,4 0-8-31,-2-1 0 16,5 1 8-16,0-6-112 0,5 1 104 15,-2-2-8-15,5 0-160 16,4-3 56-16,1 4-16 0,1-5 56 15,2 2-152-15,2-4 88 32,2 0 136-17,-1-5 0-15,7 1-144 0,-2-4-64 0,5-3 48 16,2-4 88-16,-2 1-104 15,3 2 128-15,2 4 48 0,-3 4 0 16,3 6 16-16,-2 2-16 16,4-1 0-1,-1 5 0-15,4 0-32 16,3 1-16-16,0-2 48 0,0-1 0 15,0-2-48-15,6 0 48 16,6 0 0-16,-1-1 0 0,2 3-88 16,-2 3 32-1,5 1 56-15,2-3 0 16,5 1-72-16,3-4 80 15,3 1-8 1,8-3 0-16,0-3-104 0,5-3 40 0,6-2 64 16,6-4 0-16,9-1-8 15,3 0 32 1,10-2-32-16,4 3 8 15,4 2-120-15,2 6 24 0,1 6 96 16,0 4 0-16,-3 7-48 16,-3 6 24-16,-3 3 24 15,-6 2-8-15,-1-1-48 0,-4 0-40 31,0-3 96-31,3-3 0 16,1-2 64-16,6-4-56 0,-1 4-8 31,-6 2 0-31,-1 3-16 16,-6 7-40-16,-5 1 56 15,-3 2 0-15,0 0 48 0,0 0 0 16,-5 2-64-16,-3 5 16 16,1 6-24-16,-4-1-24 0,-2-1 64 0,3 4-16 15,-3-3 0-15,-1 0 56 16,-1 2-64-16,0-5 8 15,-1 4 0-15,3-1-64 16,2 0 128 0,-1 0-56-16,-1 2-8 15,2 4-8-15,-4 1 0 0,-1 0 8 0,-3 3 0 16,1 1 16-16,-10-2-16 15,1 1 0 1,-3 1 0-16,-2 1 56 16,-2 1-64-16,-3 3 8 15,-4 4-8-15,1 5-8 16,-4 3 32-16,-3 4 32 0,-3 6-48 15,-5 3 24-15,0-2-72 16,0 0 48-16,0-8 0 0,-13-2 8 31,2-1 8-31,-5-2 32 16,0 5-48-16,-1-2 48 0,-2 3-56 15,-4 1 8-15,-2 0 0 16,-4 2 0-16,-5 0 56 16,1 0-32-16,-2-5-16 0,1-6 80 31,3-3-104-31,4-8 16 15,-2 1 0-15,4-1-48 0,1-1 96 16,2 2-32-16,4-5-16 16,2 4 0-16,4-3-16 0,-2-5 16 15,3 2 0-15,1-6 0 16,3-2 8 15,1-5-8-31,1-2 16 0,-1 0-8 0,-1 0-16 0,-19 6-552 16,1-2-3521-16,-8 0-6666 15</inkml:trace>
  <inkml:trace contextRef="#ctx0" brushRef="#br0" timeOffset="13916">8437 10710 8369 0,'0'0'2993'0,"0"0"-2017"16,0 0 128-16,0 0 361 0,-4 34-609 15,4-4-288-15,0 10 72 0,0 7-512 32,0 4 200-32,0 2-32 15,0-1-288-15,0-4 240 0,4-6-248 16,0-6 0-16,-1-9 72 15,3-8-72-15,4-4-168 16,-3-8-136-16,2-3-112 0,1-2 232 31,6-2-80-15,-3 0 192-16,8-13 8 0,2-14 128 0,-2-9-64 15,1-8 0-15,1-4 16 16,-5-2-56-16,-6 0 104 0,-5 4-64 16,-2 0 136-16,-5 3-88 31,0 1 272-31,-5 5-128 15,-8 2-136-15,0 7 232 0,2 6-288 16,-1 8 88-16,8 6 224 16,0 4-208-16,1 4 272 0,3 0-159 0,-1 0-145 15,1 12 8 1,0 14-32-1,0 12-48-15,0 6 0 0,0 4-40 16,0-1 40-16,11-6 0 16,3-5 8-16,4-8-96 15,5-5-88-15,-5-9-865 0,9-10-327 16,-8-4-1401-1,1 0-3120-15</inkml:trace>
  <inkml:trace contextRef="#ctx0" brushRef="#br0" timeOffset="14290">8759 10850 7313 0,'0'0'2345'16,"0"0"-985"-16,0 0 616 15,0 117-775 1,0-76 87-16,0 0-328 0,3-7-632 0,-3-6 48 15,0-8-80-15,0-8-296 32,0-6 216-32,0-4-208 0,2-2 72 15,-2 0 208-15,0 0-232 16,1-13-8-16,1-10-48 15,4-7-328-15,-1-6 320 0,5-2-120 16,-2 3 128-16,3 10-104 16,1 9-16-1,-1 10 16-15,0 6 16 0,2 0-200 16,0 4 272-16,-2 14-112 15,1 4 128-15,-3 0 80 16,-1 0-32 0,-3-2-96-16,2-2-160 0,-4-6-720 15,3-4-688 1,1-6-2433-16,-2-2-1344 0</inkml:trace>
  <inkml:trace contextRef="#ctx0" brushRef="#br0" timeOffset="14445">9011 10942 288 0,'0'0'5169'16,"0"0"-3193"-16,0 0-832 15,0 0-159-15,0 0 223 16,0 0-80-16,0 0-664 0,0 0-144 16,0 0-48-16,42 107-272 0,-37-91-1816 15,-2-6-2217-15</inkml:trace>
  <inkml:trace contextRef="#ctx0" brushRef="#br0" timeOffset="14611">8953 10642 4296 0,'0'0'7266'0,"0"0"-4882"16,0 0-767-16,0 0-433 0,0 0-536 0,-7-12-648 15,22 12-104-15,1 0-64 16,11 6-1312-16,-6 8-1265 0,-5-2-2936 15</inkml:trace>
  <inkml:trace contextRef="#ctx0" brushRef="#br0" timeOffset="14774">9083 10839 5401 0,'0'0'2328'16,"0"0"113"0,0 0-641-16,0 0 0 15,0 0-815-15,0 0-729 16,0 0 144-16,0 0-400 0,134-29-352 15,-114 16-1473-15,-4 2-2520 16</inkml:trace>
  <inkml:trace contextRef="#ctx0" brushRef="#br0" timeOffset="15004">9182 10714 8673 0,'0'0'2361'16,"0"0"-537"-16,0 0-583 31,0 0-1081-31,0 0 168 15,-13 108-136-15,13-69 120 0,6-3 272 16,3-2-120-16,2-6-176 16,0-9-64-16,0 0-176 0,2-10-96 15,2-2-328-15,6-7-1320 16,0 0-881-1,-3-12-3936-15</inkml:trace>
  <inkml:trace contextRef="#ctx0" brushRef="#br0" timeOffset="15277">9579 10735 8833 0,'0'0'4457'0,"0"0"-4017"16,0 0-144-16,0 0 825 0,0 0-297 15,0 0-184-15,91-37-432 16,-62 21-200-16,-5 0-8 0,2 0-872 31,-7-4-992-31,-4-5-1273 16,-6 6-1688-16,-7 1-944 0</inkml:trace>
  <inkml:trace contextRef="#ctx0" brushRef="#br0" timeOffset="15445">9726 10550 904 0,'0'0'5129'0,"0"0"-2961"16,0 0-415-16,0 0-185 16,0 0 176-1,0 0-847-15,-39 104-137 16,39-68-104-16,0 2-304 0,0 1 48 15,0-1-296-15,7-3-104 16,4-4-208-16,5-1-1568 0,-1-10-2617 16,-2-10-1937-16</inkml:trace>
  <inkml:trace contextRef="#ctx0" brushRef="#br0" timeOffset="15787">9875 10756 5113 0,'0'0'2416'0,"0"0"-1456"0,0 0 329 16,0 0-281 0,0 0 256-16,61-24-424 15,-48 12-608-15,0 0 160 0,-5-2-384 16,-3 0 136-16,-2 2 8 15,-3 0-144 1,0 2 313-16,-3 2-249 0,-10 4 24 0,0 0 192 16,0 4-280-16,-1 0 232 15,2 6-224-15,1 14 40 16,0 4-56-16,4 4 56 0,2 3-40 31,4-3 184-31,1-5-200 16,0-5 0-16,0-4 0 0,11-3-392 15,0-9-633 1,14-2-1271-16,-6-15-1625 15,2-6 968-15</inkml:trace>
  <inkml:trace contextRef="#ctx0" brushRef="#br0" timeOffset="16038">10073 10575 6177 0,'0'0'2608'15,"0"0"-1415"-15,0 0-33 16,0 0-232 0,0 0-80-16,0 0-840 15,0 107-16-15,12-101 8 16,1-2-400-16,4-2 352 15,-5-2-192-15,1 0 240 0,4 0-48 16,-7 0-48-16,1 0 96 16,-1 4-8-1,-7 1-88-15,2 4 96 16,-5 3 48-16,0 8 160 0,-5 12-208 15,-9-3-1712-15,-2-7-3889 0</inkml:trace>
  <inkml:trace contextRef="#ctx0" brushRef="#br0" timeOffset="16206">10174 10622 6121 0,'0'0'1776'0,"0"0"-167"0,0 0 39 0,0 0-704 15,0 0-384-15,0 0-304 16,0 0-256-16,122-26-256 0,-104 16-1744 16,-5 1-2209-16</inkml:trace>
  <inkml:trace contextRef="#ctx0" brushRef="#br0" timeOffset="16466">10274 10404 6993 0,'0'0'2561'0,"0"0"-1569"15,0 0 40 1,0 0 112-16,0 105-88 16,6-67-423-16,1 1 95 0,2-1-128 31,3-2-376-31,-4-2 64 15,3-6-40-15,0-2-248 16,1-7 208 0,-1-6-208-16,0-7 96 0,2-6-96 0,0 0-152 15,10-28-512-15,-6-6-1953 0,1 0-9681 0</inkml:trace>
  <inkml:trace contextRef="#ctx0" brushRef="#br0" timeOffset="21410">14839 6631 2472 0,'0'0'1912'16,"0"0"-439"-1,-5 0 455-15,5-2 65 0,0 2-9 16,0 0-56-16,0 0-719 15,0 0-129-15,0 0-288 16,-1 0-264-16,1 0 8 0,0 0-384 16,0 0 88-1,0 0 40 1,0 0-200-16,0 0 121 0,0 0-201 0,0 0 0 15,17 0 120-15,8-2-112 16,10-4 192-16,7 2 104 16,11-3-136-16,4-2 72 0,3 1-240 31,3 0 8-31,-2 1-8 31,8 0-160-31,-12 3-1257 0,-18 4-4640 0</inkml:trace>
  <inkml:trace contextRef="#ctx0" brushRef="#br0" timeOffset="23340">14876 7564 1736 0,'0'0'3961'15,"0"0"-2705"-15,0 0-112 16,0 0 505-16,0 0-25 16,0 0-368-16,0 0-432 0,0 0 113 31,0 0-121-31,0 0-96 15,0 0-88-15,0 0-496 0,0 0 88 16,0 0-224-16,0 0 120 16,3 0-120-16,2 0 0 0,-1 0 0 15,2 0 264-15,2 2-256 16,-5-2 216-1,5 0-152-15,2 0 40 16,1 0 0-16,7 0 88 0,6 0 160 16,2 0-15-16,3-9-249 15,0 4 40-15,-3-1-96 16,2 0 80-16,-3 0 16 15,0 1-128-15,4-1 0 16,-2 5 160-16,4-1-88 16,0 2-80-16,1 0 0 0,-1 0 80 15,4-2-80-15,28-6 0 16,-10 0-816-16,-6-3-4442 15</inkml:trace>
  <inkml:trace contextRef="#ctx0" brushRef="#br0" timeOffset="25106">14750 8491 4232 0,'0'0'1945'15,"0"0"-721"-15,0 0 176 0,0 0 153 31,0 0 263-31,0 0-592 16,0 0-543-16,0-7-225 16,7 7-328-16,17-2 824 0,10-2 88 15,11 0-432-15,5-2 352 16,8 0-536-16,7 1-135 0,4-4-65 31,2 1-96-31,2 0-256 16,19-2-345-16,-26 2-2615 0,-14 4-6202 15</inkml:trace>
  <inkml:trace contextRef="#ctx0" brushRef="#br0" timeOffset="26541">14681 9332 2896 0,'0'0'2657'0,"0"0"-993"15,0 0-1032-15,0 0 360 16,0 0-399 0,0 0-137-16,0 0-256 0,0 0-192 0,6 0 208 0,4 0 64 31,-2 2 624-31,3-2-256 15,1 0-344-15,1 0 392 0,4 0-8 16,6 0-431-16,6 0 455 16,7-2-120-16,10-5-136 15,8-4 200-15,5-1-456 0,3 1-16 31,2-4-136-31,-2 2-48 0,17-4-120 16,-19 3-1952-16,-18 7-4274 0</inkml:trace>
  <inkml:trace contextRef="#ctx0" brushRef="#br0" timeOffset="28019">14839 10241 6913 0,'0'0'2489'0,"0"0"-1793"15,0 0 520-15,0 0-272 0,0 0-152 16,0 0 56-16,0 0-487 15,26-14 495-15,-5 4 328 0,10-3-352 16,7 0 40 15,9-2-440-15,2 2-103-16,2 1-33 0,4-1-224 0,0 2-144 15,0-2 48-15,0 0-1545 16,-11 3-3000-16,-19 3-5817 16</inkml:trace>
  <inkml:trace contextRef="#ctx0" brushRef="#br0" timeOffset="35262">17746 15105 4368 0,'0'0'6530'0,"0"0"-5002"0,0 0-1128 16,0 0 232-16,0 5 929 15,0-5-513 1,-2 0-344-16,-7 0-704 15,-1 0-224-15,0 0 176 16,-1-9 48-16,0-2-40 0,-1-6-40 16,-5 0-96-16,2-6 176 31,-3-1 0-16,4-1-32-15,-4 1-40 0,5 1 72 0,2 8 0 16,-2 0 32-16,3 3 24 0,4 2-56 16,-1 2 0-16,1 0 64 15,-6-2-64-15,1 0 0 16,-2-4 0-16,0-4 96 0,-3-5-16 31,3 0-80-31,-1-5 0 16,2 0-16-16,4 0 8 0,-3 0 8 15,3-1 0-15,0 5-8 16,1 3 24-16,1 0-16 0,1 3 0 15,2-2 56-15,-2 0-144 0,2-4 88 16,1-4 0 0,1-4-16-1,-3-2 88-15,3 0-72 0,-4 0 0 16,0 5-16-16,3 5-40 15,2 9 56-15,0 2 0 16,0 5 0-16,0-1 56 0,0-4-56 0,0-5 0 16,0-6-48-16,0-4-8 15,5-8 56 1,2 0 0-16,-2 2 48 15,-2 2 24-15,0 8-80 16,-1 7 8-16,1 6-24 16,-3 5-40-16,2 2 64 0,-2-1 0 15,0-3 16-15,1-1 64 0,4-10-80 31,-3-2 0-31,2-5 0 16,1-3 88-16,2 1-80 16,-2 0-8-16,1 2 32 0,-1 2 64 15,1 4-104-15,-4 2 8 16,4 2-40-16,-1-2-48 0,5-1 96 31,-2-2-8-15,0-5 48-16,0-2 32 0,0-2-88 15,2-1 8-15,1 3 0 0,-3 4-32 16,4 6 40-16,-4 2-8 15,0 6 0-15,0-1 72 0,3 0-72 16,4-3 0 0,-2-2 0-16,4-2-48 15,-4-2 56 1,5 0-8-1,-7 4 16-15,2 0 32 0,-1 6-64 16,5 0 16-16,0-1-56 0,5 0 40 16,4-4 24-16,6-2-8 0,-1-4 0 15,3-1 56-15,0-1-104 16,0-4 48-16,4 1 0 15,0 0-56-15,5 0 80 0,-4074 3-24 16,8146 0 0-16,-4074 3 168 16,1 2-168-1,1 2 104-15,1-3-56 16,3 4 448-16,1-2-264 15,4 2 136 1,-2-2-176-16,-5 2-40 0,0-4-56 0,-4 4-96 16,-4-2 48-16,-7 6 128 31,1-2-176-31,-3 1 113 0,1 5 23 15,0-1-24-15,0-1-16 16,-5 1-96-16,0 2 80 0,0 1 72 16,-4-2-136-16,-1 1 16 15,-1 2-32-15,0 0 64 16,-1 0-112-1,1 0 48-15,3 4 0 0,-1-1-40 16,5 1 152-16,3 0-104 16,1 0 160-16,2 0-88 0,3 0 0 15,1 3-80 1,-3 3 0-1,4 0 0-15,-4 2 56 16,2 1-8-16,0 0 104 0,-3-1-80 0,-7 1 32 16,2 0-104-16,-2-1 0 15,0 2 176-15,0 1-120 0,-1-2 40 16,-2 4-96-1,2-3 120 1,-1 1-120-16,-1 0 0 16,-3-3 0-16,0 0-80 0,0-3 200 15,-2 1-120-15,-3 1 0 0,1 1 48 16,-3 0-136-16,2 4 88 15,2 0 0-15,-1 3-8 32,3 4 104-32,2 3-88 0,4 2-8 31,2-2 8-31,0 0-96 15,-4-1 88-15,1-4 0 0,-1 0-8 16,-3-4 88-16,1 0-80 16,-7-4 0-1,1 1 72-15,-2-1-72 0,0-1 0 0,-1-3 0 16,0 1-8-16,-1-2 0 0,-1-2 8 15,4 0 0-15,-1 3 104 0,5-3-160 16,0 0 56-16,2 0 0 16,3 2 56-1,5-2 40 1,0 1-96-16,-4 1 0 0,1-2 8 15,-4 2-72-15,1 1 64 16,-9-3 0-16,-1 0 32 0,-4-2 32 0,-1 2-64 16,1-2 0-16,1 2-32 31,3 2-16-31,1 0 48 15,-1-1 0-15,6 1 48 0,-5 2 8 16,0-1-56-16,2 1 0 16,-1-2-16-16,-3 0-56 0,-2-2 72 15,-1-1 0-15,1 1 48 31,1 0 8-31,0 2-56 0,-2 1 0 16,6 1-8 0,-1 0-88-16,2 0 104 0,-5 1-8 0,2 0 56 15,-2-1 8-15,0-2-64 16,-5 0 0-16,2-2-24 31,-4 0-88-31,3-2 112 0,-4 0 0 16,1 0-56-16,4 0-48 15,-3 4 104-15,7-3-56 0,3 6-80 16,2-3 32-16,4 0 104 0,3 0 0 15,-2-2-16 1,4 0 16 0,-2 2-8-16,-3 0 8 0,1 0 0 15,-6 0-112-15,2 0 120 16,-1 2-8-16,-3-2 32 0,-4 0 56 15,6 2-104-15,-5-2 16 16,0 0 0 0,2 2 64-16,3 2-64 15,1 3 144-15,-1 2 24 0,2 1-56 16,1 2-64-16,-3 3-48 15,-2-4 8 1,-5-1 88-16,1-3-48 0,-2-6-32 0,-5-1 16 31,1-4 80-31,-1 2-128 0,0 2 16 16,0 3 0-16,0 7-24 15,0 6 32-15,0 5-8 0,0 1 24 16,0 1 72-16,0-5-152 16,0-7 56-16,0-4 0 31,0-3-40-31,0-2 88 0,-4074 0-48 15,8145 0 0-15,-4074 2 48 16,1 4-96-16,1 2 48 0,-4 2-24 16,2 6-72-16,-1 1 104 15,-1-2-8-15,1 1 0 16,0-3 64-1,-4-6-80-15,7-3 16 0,-4-1-24 16,3-3-24-16,-1-3 96 16,1 3-32-16,-2 0-16 0,-1 5-72 15,-2 0 72 1,-1 2-160-1,0 3-16-15,-3 0 96 16,-4 0-32-16,4 0 112 0,0 0-8 0,-1 0-136 16,-1 0 96-16,2 0-32 15,-2 0-64-15,0 2 0 0,-1-4 136 16,1 0 8-16,2-2-8 31,-2 1-40-31,-2-2-24 16,1-1 48-16,-3 3-16 0,3-2-64 15,-2 3 168-15,4 0-64 16,-5 2 0-16,0 2 32 0,3 1-112 15,-2 0 56-15,-4 4-16 32,3-1-112-17,-6-1 208-15,2 0-56 0,0-1 0 0,0 0 40 16,-2 0-104-16,4-2 64 15,0-2 0-15,1 2-80 0,-3-4 152 16,-2 2-72-16,1-2 0 31,-6 1 48-31,-6 0-96 16,0 4 48-16,-6 0 0 0,-2 3-48 0,2 1 56 15,-7-2-8-15,3 1 8 16,2 1 104-16,2-1-200 0,3-3 88 16,0 2 0-1,4-1-8 1,1-4 8-16,0 0 0 0,-2 2 0 15,-5 2 40-15,-3 3-104 16,0 0-8-16,-6 1 72 0,-2 2-24 16,-2 2 96-16,-3-1-72 0,0-1 0 31,-6-3 48-31,3 0-56 15,1-5 8-15,4-2 0 0,4-2 48 16,11-2 24 0,5-3 24-16,7 0-80 0,4-5 96 0,6-2-112 15,-2-2 0-15,2 0 0 31,-7 0-80-31,-3-8 72 0,2-6 8 16,-7 0 0-16,4 1 8 16,1 2-48-16,0 1 40 15,5 1 0-15,-1 4-48 0,-1 1 96 16,4 2-48-16,-4 0 0 31,0 0 24-31,1 0-128 0,-4-2 104 16,-1 2 0-16,-1-1-64 15,-3 1 112-15,1 0-48 16,-4 0 0-16,3 0-96 0,-3 2 48 0,4 0 48 15,2 0 0 1,-3 0-24 0,1 0 24-16,1 0 0 15,1 0 0-15,2 0 24 0,2 0-32 16,-3 2 8-16,-1 0 0 15,-1 0-104-15,3 0-24 16,-1 3 128-16,1-1 0 16,-1 2-48-16,2 0-48 15,3-1 96-15,-1 1 0 0,-1 1-104 16,1-1 24-16,2 0 32 15,0 1-16-15,4 0-56 16,-1-1 56 0,3 0 64-16,-1 0 0 15,3-1-24-15,2 1 104 0,0-1-80 16,-1-3 0-16,3 2-96 15,2-2-9-15,-4 0 105 16,3 0 0-16,-2 0-96 0,2 0 24 16,3 0 72-16,-6 0-64 31,4 0-136-31,-2-1 56 0,-1 1 144 15,-1-2-72-15,-2 3-16 32,1-1-56-32,3 0 144 15,4 0 0-15,0-2-24 0,5 0-80 16,0 0 104-16,0 0-104 0,0 0-368 15,0 0-1008-15,0 0-1313 0,-10 2-3680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3:48:08.17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4694 7504 8089 0,'0'0'3201'16,"0"0"-1273"-16,0 0-151 15,0-2-17-15,0 2-128 16,-3 0-671-16,0 0-145 0,1 0-384 16,-1 0-216-16,-5 6 248 15,-4 9-264-15,-4 10-24 0,-5 11-128 0,-5 8 24 31,-3 2-80-31,-1 1 8 16,4-6 0-16,-3-5 88 16,1-6-80-16,-1-1 0 0,-5-5 136 15,-1 0-136 1,-4-1 104-16,-5 2-112 0,-2-1 0 0,-1 0 96 31,-2 0-80-31,1 0 64 31,-2-2-80-31,1-1 0 0,2 0-8 16,1-3-48-16,4 3 56 15,3-4 24-15,2-2 40 0,-2-2-64 16,5 2 0-16,-5-5 80 31,-3 1 16-31,-1 0 72 16,-1-3-120-16,-3-1 280 0,2 1-320 0,-2 1 176 15,4-3-168-15,1 2 88 16,-5-1-88-16,-3 2 9 16,-10-1 23-16,-5 2 0 15,-6 0 0 1,0-2-48-16,-3 0 0 15,5 1 24-15,2 0-24 0,4-1 0 16,10 2 0 0,0-2 0-1,3-2 8-15,1 2-8 0,7-2 0 0,0 0 64 16,2-1-72-16,0-2 8 15,-2-1 0-15,0 0 48 16,-5-2-40-16,0 0-8 0,0 2 0 16,0-2-24-16,2 0 24 0,1 0 0 15,2 2 0-15,0 2-16 31,-3 0 24-31,3-2-8 16,-3 2 0-16,3-2-32 0,0-2-56 16,-2 0 88-16,-2 0 0 15,2 0-120-15,-3 0 120 0,-3 0 0 16,2 0 0-16,-4 0 24 15,2 0-24 1,1 0 0 0,1 0 0-16,4 0 8 0,2 0 0 15,0-2-8-15,0-2 0 16,4 0-121-16,-1-4 49 0,2 2 72 0,1-2 0 15,1 2 24-15,-2 0 48 16,1 2-72 0,1 0 0-16,-1 2-16 0,2 0 16 0,-3 0 0 15,3-2 0-15,3 0-48 16,1-4 24-16,-3 0 16 0,3 0 8 15,1-2-384-15,0-2 328 16,-1 1 64 0,6 0-8-1,2-1 48-15,2 1-40 0,6 4-8 0,-2-3 0 16,1-3-176-16,4 2 128 15,-4-8-136-15,2 0 184 0,2-7-176 16,1-3 168-16,5-3 8 16,-1-4 0-16,6-1-200 0,0-8 128 15,0-3 72-15,10-4 0 31,4-1-120-31,7 1 32 0,5 3 88 16,-3 0 0-16,6 5-184 16,5 3 104-16,3 4 80 31,5 1 0-31,1 6-72 0,4 1 40 15,2 3 24-15,-1 3 8 16,2 1-64-16,0-1 16 0,7 1 64 16,-4 2-16-16,-3 0 8 15,0 5 0-15,3 2-8 16,-6 3 0-16,2 4 0 0,-6 3 8 0,6 3-8 15,-4 0 8 17,2 0 32-17,1 0-32-15,4 0-8 16,1 0 0-16,1 0 0 0,-1 0-8 15,-1-2 16-15,2-1-8 16,0-3 16-16,-3 2 56 0,6-2-88 0,1 2 16 16,-3-2-8-1,3 3-40 1,-3-2 56-16,2-1-8 0,-4 2 24 0,0-2 56 0,0 0-80 15,1-2 0-15,-1 0-24 16,2 0-56 0,1 0 144-16,1 0-64 15,-2 0 0-15,1 0 32 16,-1 2-104-1,2 2 48-15,-2-1 24 16,1 2-32-16,2-1 88 16,1 0-32-16,0 0-24 0,1 2 16 15,-7-2-80-15,1 2 40 16,-3 0 24-16,-2-1-32 47,-4 1 104-47,2 0-72 0,-5 0 0 15,3 0-24-15,-3 2 8 16,-2-1-16-16,1 1 32 0,-4 0-16 0,-2 0 64 15,1 0 40-15,-4 0-88 16,-1 0-112-16,-2 0 104 16,-3 0-32-1,3 0 40-15,-3 0 0 0,0 0 64 0,1 0-64 16,-1 0 0-16,1 0 8 0,2 0-64 15,2 0 56-15,0 0 0 16,1 0-24-16,-1 1 80 0,3 1-56 16,-4 0 0-1,4 2 40 1,-3-1-112-16,0-1 72 0,1 2 0 15,-1 0-16-15,-2 0 64 0,1 0-48 16,-1 0 0-16,2 1 16 16,3 4-56-16,-3-3 40 0,3 2 0 15,-4-1-56-15,-1 2-32 16,0-1-8-16,-6 0-24 0,-2-1-88 31,-6 2 192-31,1-1-176 16,-3-2 88-16,-4 2 88 15,3-2-72-15,-6 2 88 0,2-2 0 16,-1 2 0-16,1-1-56 15,-5-2 56-15,2-1 0 0,0 2-16 16,-4-2 8-16,4 0 0 31,0 3-112-31,-2-2 80 16,2 3-8-16,1 2 56 0,-1 1-8 15,-3-2 40 1,3 3-32-16,-2-1-8 16,-3 0 0-16,0-1 40 15,0 1-88 1,0 0 48-16,0-1 0 15,0 1 24-15,0-2 64 16,0 3-136-16,0 1 48 0,-8-2 0 0,1 4-48 16,1-3 96-16,-2-3-40 15,0 0 264-15,5-5-256 0,-2-2 128 31,0-2-120-31,-18 0-24 0,2 0-920 0,-6-8-6810 16</inkml:trace>
  <inkml:trace contextRef="#ctx0" brushRef="#br0" timeOffset="3412">3184 9074 5841 0,'0'0'3913'15,"0"0"-2673"-15,-6 0 376 31,2 0 145-31,3 0-153 16,1 0-392-16,0 0-224 0,0 0-480 16,0 0 41-1,0 0-89-15,0 0-328 0,0 0 96 0,0 0-216 16,0 0-16-16,0 0 0 15,0 0-24-15,0 0-56 0,0 0 8 16,11 0 72-16,5 0 24 31,5 0 24-31,5 0-32 16,0-5 248-1,3 3-264-15,0 0 120 16,0 2-96-16,2 0 40 16,-1 0 48-16,-2 0-112 0,3 0 0 15,-2 0 88-15,0 0 8 16,0 0-96-1,-2 0 40-15,-1 0 16 16,-2 0 88 0,2-2-88-16,-3 1 16 15,-1-1 40-15,-2 0-64 16,-2 2-48-16,1-2 0 0,-3 2 0 15,3-2 56-15,-7 0-56 0,4 2 112 16,-2-2-112 0,-2 0 48-16,-1 2-56 31,0 0 8-16,1 0-8-15,-1 0 8 0,0 0 0 16,-3-2 0-16,4 2 24 0,-1 0-8 16,-1 0-16-16,1 0 0 0,-3 0-16 31,2 0 8-31,-1 0 8 15,1 0 0-15,1 0 24 16,1 0-24-16,-1 0 0 0,2 0-16 16,1 0 8-16,-1 0-40 15,0 0 56-15,0 0-8 0,-1 0 24 31,-4 0 32-31,3 0-64 16,-3 0 8-16,0 0 0 16,-2 0-24-16,1 0 40 0,-2 0-16 15,0 0 0-15,1 0 48 16,-6 0-56-16,5 0 8 0,-3 0 0 0,2 0 16 15,-2 0-16 1,-2 0 0-16,3 0 0 0,-3 0 56 16,0 0-56-16,0 0 0 0,0 0-152 15,-3 0-232-15,-10 0-1808 16,-11 0-8203-16</inkml:trace>
  <inkml:trace contextRef="#ctx0" brushRef="#br0" timeOffset="8239">1921 9839 2968 0,'0'0'1136'16,"0"0"-824"-16,0 0 401 0,0 0 383 16,0 0 88-16,0 0-112 15,0 0-480-15,0 0-207 16,0 0 63-16,0 0-88 0,0 0 288 15,0 0-128-15,0 0-40 0,0 0 208 16,0 0-344 0,0 0 80-1,0 0-40-15,0 0-304 16,0 0 297-16,0 0-145 0,0 0-128 31,0 0 240-31,0 0-288 16,0 0 24-16,0 0-8 0,0 0-16 15,0 0 56-15,0 0-112 16,0 0 8-16,0 0 72 16,0 0-64-1,0 0-16-15,0 0 0 0,0 0 8 16,0 0-8-16,0 0 0 15,0 0 8-15,0 0 328 0,0 0-256 16,0 0 120-16,0 0-168 16,0 0 80-16,0 0-80 0,0 0-32 15,0 0 0 1,0 0 48-1,0 0-40-15,0 0-8 0,0 0 0 16,0 0 24-16,0 0-80 0,0 0 56 16,0 0 0-16,0 0 168 15,0 0-144-15,0 0 208 16,0 0 16-16,0 0-240 0,0 0 224 15,0 0-224-15,0 0-8 16,0 0 40-16,0 0-32 0,0 0-8 16,0 0 0-16,0 0 8 31,0 0-16-31,0 0 8 0,0 0 0 15,0 0 8-15,0 0 48 16,0 0-64-16,0 0 8 16,0 0 0-16,0 0 8 0,0 0-8 15,0 0 0-15,0 0 56 31,0 0-48-31,0 0-8 0,0 0 0 16,0 0-56-16,0 0 56 0,0 0 0 16,0 0 0-16,0 0 72 15,0 0 8-15,0 0-80 0,0 0 40 16,0 0 40-16,0 0 96 15,0 0-56-15,0 0-64 0,0 0 64 16,0 0-96 0,0 0-24-16,0 0 0 15,0 0-24-15,0 0 24 16,0 0 0-1,0 0 0 1,0 0-8-16,0 0-16 0,0 0 24 16,0 0 0-16,0 0 8 0,0 0-8 15,0 0 0-15,0 0 0 16,0 0 0-16,0 0-8 0,0 0 0 15,0 0 0-15,0 0-112 16,0 0 112-16,0 0 16 0,0 0-8 16,0 0 40-16,0 0-32 31,0 0-8-31,0 0 0 15,0 0 0-15,0 0-48 0,0 0 48 16,0 0 0-16,5 0 0 16,-2 0 56-16,2 0-56 0,-3 0 0 15,1 0 0-15,-3 0-64 31,2 0 72-31,-2 0-8 16,1 0 24-16,2 0-16 0,-1 0-8 0,3 0 0 16,-4 0 0-16,4 0 16 15,-3 0-16-15,3 0 0 16,-2 0-8-1,0 0 56-15,2 0-48 16,2 0 0-16,-1 0 0 16,4 0-64-16,-2-2 80 15,-3 2-16-15,6-2 32 0,-1 1 32 0,1 1-64 16,-3-2 0-16,3 0 0 0,1 2 112 31,-4-2-104-31,1 0-8 16,-2 2 48-16,-1-2 0 15,2 2-8-15,-3-2-40 16,3 2 0-1,-1-2 0-15,-1 2 8 0,-1-2-8 16,-2 2 8-16,2-2 64 16,-3 2-72-16,1 0 0 15,-3 0 8-15,2 0 32 0,2 0-40 16,-4-2 0-16,2 2 88 15,3 0-32 1,1-2 48-16,-1 2-96 0,2 0-8 0,-1-2 96 31,-1-1-80-31,1 3-16 16,1-2 0-16,1 2 81 0,-2-2-81 15,1 2 0-15,-1-2 8 16,2 2 104-16,-4-1-96 16,0 1-16-16,0 0 0 15,-1-2 104-15,2 2-104 16,-4-2 0-16,4 2 0 15,-3 0 112-15,3 0-112 16,-4-2 0 0,4 2 0-16,0 0 56 15,-2-2-48-15,4 2-8 0,-2 0 0 0,-1 0 168 16,3-2-160-16,-1 2-8 15,2 0 0-15,0 0 24 16,-3-2-24-16,3 2 0 0,-1 0 0 16,1-2 16-16,-2 2 32 15,2-2-48-15,-3 2 0 0,3-2 32 47,2 2-32-47,-2-2 0 31,-3 2 0-31,5 0 200 0,-2 0-128 16,-5 0-56-16,5 0-16 15,-5 0 56-15,-1-3-24 16,3 3-32-16,0 0 0 0,-4 0 48 31,4 0 0-31,-2 0-48 16,4 0 0-16,-4 0-24 0,5 0 16 15,-3 0 8-15,0 0 0 16,1 0 0-16,1 0 16 0,-3 0-16 0,1 0 0 31,2 0 8-31,-6 0-16 16,6 0 8-1,1 0 0 1,0 0 32-16,2 0-32 0,-2 0 0 16,-2 0 0-16,4 0 0 0,-4 0 16 15,2 0-16 1,-4 0 0-16,4 0 16 0,-5 0-16 0,0 0 0 31,2 0-8-31,0 0-32 16,1 0 32-16,4 0 8 0,-3 0 0 15,1 3 16-15,1-3-8 16,-1 2-8-16,0 0 0 15,1-2 0-15,-3 2-32 0,-1-2 32 16,0 2 0-16,-2-2 56 0,0 0-8 31,2 2-56-31,-2-2 8 16,2 2-48-16,2 0 32 15,-3-2 16-15,3 2 0 0,-2 0 16 16,1-2-8 0,-1 2-16-16,1-2-8 0,-4 0 16 0,3 1-8 15,-4-1 8-15,3 0 0 16,-3 0-8-16,3 0 16 15,-1 0-16-15,2 0 8 0,1 2-16 16,5 0 8-16,-6 0 16 16,2-2-8-1,-2 0 0-15,-1 3 8 0,-2-3-8 16,-2 0 0-16,0 0 0 15,2 0 0-15,-2 0 0 16,0 0 0-16,0 0 16 0,0 0-8 16,0 0-8-16,0 0 0 0,0 0 0 15,0 0 40 1,0 0-24-16,0 0 40 15,0 0 136-15,0 0-192 16,0 0 200-16,0 0-32 16,0 0-112-16,0 0 216 0,0 0-256 15,0 0 128-15,0 0-112 16,-13 4-32-16,-10 2-1024 0,-8 2-6810 0</inkml:trace>
  <inkml:trace contextRef="#ctx0" brushRef="#br0" timeOffset="13067">4255 9812 176 0,'0'0'656'16,"0"0"-112"0,0 0 104-16,0 0 160 15,0 0 40-15,-8-5-40 0,8 5 41 16,0 0-169-16,0 0-56 15,0 0 400-15,0 0 160 16,0 0-71 0,0 0-97-16,0 0-296 0,0 0 0 15,0 0-56-15,0 0-256 0,0 0 40 16,0 0-183-16,0 0-97 15,0 0-32-15,0 0-120 16,0 0-24-16,0 0 8 0,0 0 0 31,0 0 32-31,0 0-24 16,0 0 192-16,1 0 72 0,6 0-160 15,-4 0 136 1,2 0 80-16,-2 0-208 0,0 0 32 0,5 0-152 16,-3 0 488-16,5 0-24 31,0 0-456-31,-1 0 232 0,3 0-104 15,1 0-120-15,1 0 208 16,1 0-168-16,-2 0 56 16,1 0-48-16,1 0-48 0,1 0-16 15,-5 0 0-15,5 0 8 31,2 0 16-31,-2 0-16 0,0 0-8 16,2 0 0-16,1 0-16 0,-6 0 16 16,0 0 0-16,-1 0 0 15,-6 0 24 1,2 0-24-16,-3 0 0 0,0 0-8 15,-4 0 32 1,3 0-32-16,-3 0 8 0,-1 0 0 16,5 0-48-16,-5 0 56 0,0 0-8 15,0 0 88-15,0 0-88 16,0 0-8-16,0 0 8 0,0 0-64 31,0 0 56-31,5 0 16 16,3 0-8-16,2 0 16 0,-2 0 32 15,3 0-40-15,-3 0-8 31,-3 0 0-31,1 0-48 0,-1 0 48 16,2 3 0-16,-4-3 0 16,2 0 8-16,-2 0-8 0,0 0 0 15,-1 0 0-15,1 0 40 16,-3 0-32-16,0 0-8 15,0 0 40-15,0 0-32 0,0 0 112 16,0 0-112-16,0 0 40 31,0 0 48-31,0 0-40 0,0 0-56 16,0 0 0-16,0 0-128 15,0 0-1096-15,0-7-4761 0</inkml:trace>
  <inkml:trace contextRef="#ctx0" brushRef="#br0" timeOffset="14700">7523 9862 3896 0,'0'0'2425'16,"0"0"-529"-1,0 0-95-15,0 0-121 0,0 0-416 0,-8 0-127 31,8 0-297-31,0 0-160 16,0 0 32-16,0 0-112 0,0 0-184 16,0 0-88-16,0 0-256 15,0 0-72-15,8 0-32 16,9 0 32-16,5 0 360 0,4-2-112 31,6-6-32-31,2 0 65 16,-3-1-273-16,-2 2 112 0,0 1-120 15,-5 2 16-15,-4 0 32 16,1 2-40-16,-4 2 48 0,-4 0-56 15,5 0 32-15,-7 0-32 16,-3 0 0 0,4 0 0-16,-4 0 24 15,-5 0-16-15,2-2 56 0,1-5-64 16,-6-10-937-16,0 0-1839 15,0 4-11779-15</inkml:trace>
  <inkml:trace contextRef="#ctx0" brushRef="#br0" timeOffset="20920">14253 12279 5153 0,'0'0'5441'16,"0"0"-3945"-16,0 0-928 0,0 0 576 15,0 0 345-15,0 0-265 32,0 0-56-32,0 0-384 0,0 0-463 15,0 0 151-15,0 0-104 16,0 0-80-1,0 0 80-15,0 0-264 0,0 0 48 0,11 0-104 16,9 1 24-16,7 1-8 31,4 0-64-31,1 0 0 0,4-2 216 16,-1 0-128-16,2 0 96 15,2 0 16 1,3 0-112-16,0 0 160 0,5 0-240 0,1 0 40 0,2 0 112 16,-1 0-152-1,1-4 40 1,-2 2-48-16,-1 1 88 0,0-1-160 15,-2 2 72-15,-3-2 0 16,-3 2-8-16,0-3 64 16,-2 3-56-16,-3 0 0 0,4 0 16 0,-2 0 8 31,1 0-24-31,5 0 0 15,-3 0 80-15,3 0 0 0,-2 0-32 16,-3 5-32-16,4-3 40 16,-7-2-64-16,-2 1 56 31,0-1-48-31,-1 0 48 0,-2 0 32 15,0 0-56-15,2 0-24 0,-7 2 48 16,5 2-24-16,-6-2 40 16,1 0-64-16,-2 0 0 15,1 0 72-15,-4-2-80 0,4 0 8 16,-7 0 0-1,4 0-40 1,-4 0 48-16,2 0-8 0,-1 0 40 16,-1 0 16-16,2 0-64 15,0 0 8-15,0 0 0 16,1 0-48-16,-1 0 64 0,0 0-16 15,-1 0 0-15,6 0 48 32,0 0-56-32,1 0 8 0,2 0 0 0,1 0-72 15,1 0 144-15,-3 0-72 16,3 0 24-16,-2 0-8 15,-7 4-16-15,4 0 0 0,-4 1 0 16,2 1-48 0,3-1 56-1,9 3-8-15,-3 1 24 16,7 1 40-16,-3-1-72 0,2 1 8 0,-1-3-8 15,-1-1-80-15,-5-3 160 16,2-1-72-16,-5 0 0 0,-2-2 88 31,2 0-96-15,1 0 8-16,-1 0 0 0,2 2-88 15,-4 0 136-15,3 0-48 0,-1 0 16 16,2 0 144-16,-2-2-168 0,1 0 8 16,-1 0-72-16,1 0 0 31,-1 0 144-31,-3 0-48 31,-1 0-24-31,-2 0 48 0,-4 0-120 16,-2 3 72-16,-4-1-32 15,0 0-64-15,-5-2 104 0,-4 0-8 16,1 2 24-16,1-2 72 15,-3 0-168-15,0 0 72 16,0 0 0-16,0 0-144 0,0 0-16 16,-6 10-640-1,-11 1-904-15,-12 8-4073 16</inkml:trace>
  <inkml:trace contextRef="#ctx0" brushRef="#br0" timeOffset="24670">17662 13883 5857 0,'0'0'4425'16,"0"0"-3281"-16,0 0-1024 0,0 0 400 31,0 0 368-31,8 0-176 16,3 0-255-16,9 0-17 15,1 0 208-15,8-4 88 0,1 0-352 16,8-1 168-16,-3 3 112 15,1 0-336-15,-1 2 64 0,1 0-192 32,1 0-152-32,2 0 417 0,1 0-209 15,-3 2-40-15,4 2 96 16,1-1-304-16,1-1 240 0,2 0-144 31,5 0-88-31,0 2 352 0,9-1-176 0,0 1 136 16,3 2 80-16,2 3-392 15,-2-1 232-15,-6-1-144 16,-4 1-88-16,-5 1 208 15,-7-5-216-15,-3 0 152 0,-1 0 72 16,-6-4-216 0,0 0 104-16,-3 0-120 0,0 0 0 0,-1 0-72 31,3 0 144-31,0 0 48 15,4-4-72-15,1 0 48 0,4-2-160 16,0 1 64-16,2 1 0 16,0 2-56-16,1 0 128 0,1 2-72 31,-2 0 0-31,0 0 56 15,-2 0-136-15,-1 0 64 16,3 0 16-16,-4 0-48 0,6 0 120 31,3 0-72-31,-3 0 0 16,5 0-24-16,1 0-48 15,-3 0 48-15,2 0 24 0,-2 0-72 16,-1 0 144-16,1 0-72 16,-3-3 0-16,0-3 24 0,2 0-80 0,-7-1 56 15,0 1 0-15,2 0-40 16,-4 3 104-16,2 1-64 15,1 0 0 1,-1 0 48-16,0 2-48 16,-2 0 0-16,3 0 0 15,-1-2-96-15,-3 0 144 0,-4-3-48 16,-1 3 0-16,-4-2-24 0,-4 2-72 15,-7 2 80 1,-3-2-8-16,1 2-80 16,-4 0 48-1,-5 0 56-15,5 0 0 0,-5 0-160 16,2 0 64-16,-2 0-232 0,1 0-232 15,-3 0 48-15,-1 0-440 0,0 0-305 32,-19 8-1567-32,-9 3-5218 0</inkml:trace>
  <inkml:trace contextRef="#ctx0" brushRef="#br0" timeOffset="26442">17846 16714 4624 0,'0'0'4569'16,"0"0"-3560"-16,0 0-881 0,0 0 16 15,0 0-144-15,0 0 248 16,0 0-120-16,3 0 136 16,2 4-256-16,3 0 40 0,4 2 144 15,2-2-184-15,2 1 192 16,5 0 0-16,3-1-8 0,1 0 288 15,4-2-40 1,1 2 48-16,1-2 241 0,1 0-593 31,6 2 88-31,0-2 96 0,4-2-136 16,4 2 144-16,0-2-184 15,3 2 72-15,-2 0-128 0,4 0 0 16,3 2-104-16,4-2 16 0,0 2 0 16,2-2 56 15,-1-2 8-16,-2 0-56-15,-4 0 112 0,-3 0-120 16,0 0 336-16,-1 0-192 16,-7 0 8-16,0 0 56 0,-8 2-200 0,1-2 240 31,-1 0-24-31,-3 0-224 0,3 0 296 0,0 0-248 15,1 0-48-15,7 0 136 0,3 0-88 16,2 0-32-16,2 0 40 16,-3 0 0-16,-2 0 40 0,0 4-88 15,-6 2-8-15,-4-1 48 31,0-4 0-31,2 1-48 0,-2 0 0 16,1-2 16-16,2 2-64 16,5-2 48-16,-3 0 0 0,3 0 72 15,-6 0-56-15,-2 0-16 16,-4 2 0-16,-2-2 16 31,-4 0-32-31,0 2 16 0,-6-2 0 16,0 0 72-16,-5 0-72 15,-4 0 0-15,-1 0 0 16,-4 0-48-16,-3 0 48 0,4 0 0 15,-5 0 0-15,0 0-72 32,0 0 216-32,5 0-144 15,-2 0 0-15,2 0-16 0,1 0 16 0,-1 0 0 16,2 0 0-16,1 0-72 15,-2 0 48-15,-6 0-368 0,-14-8-880 16,-17 0-1280 0,-17-2-6955-16</inkml:trace>
  <inkml:trace contextRef="#ctx0" brushRef="#br0" timeOffset="30530">12709 12917 4152 0,'0'0'3193'15,"0"0"-1185"-15,0 0-1039 16,0 0 335-16,0 0 40 0,0 0-456 0,0 3-79 16,0-3-529-16,0 0-56 15,0 0 376-15,0 0-416 0,0 0 240 16,0 0-160-1,0 0-256 1,0 0 552-16,0 0-232 16,0 0-48-16,0 0 240 0,0 0-456 0,0 0 184 15,0 0-248-15,0 0 129 16,0 0-177-1,0 0 56-15,0 0-8 16,0 0 0-16,0 0 32 16,0 0-40-16,0 0 8 15,0 0-81-15,0 0 17 0,0 0 72 16,0 0-8-16,0 0 40 0,0 0 17 15,0 0-66-15,0 0 9 16,0 0-64-16,0 0-24 31,0 0 88-31,0 0 0 0,0 2-8 16,2 0 16-16,2-2-8 15,-4 0 0-15,0 0 16 0,0 0-8 16,0 0-8-16,0 0 72 31,0 0 25-31,0 0 23 31,0 0-96-31,0 0-24 0,0 0 8 16,0 0 256-16,0 0-136 16,0 0 112-16,0 0 72 0,0 0-256 0,0 0 64 15,0 0-120-15,0 0 8 16,0 0 144-1,0 0-152 1,0 0 56-16,0 0-32 0,0 0 88 16,0 0-128-16,0 0 16 0,0 0-8 15,0 0-80 1,0 0 104-16,0 0-16 15,0 0 0-15,0 0 24 16,0 0-88-16,0 0 56 16,0 0 8-16,0 0-16 0,0 0 80 15,0 0-64-15,0 0 32 16,0 0 40-16,0 0-120 0,0 0 48 15,0 0 0-15,0 0-24 16,0 0 88-16,0 0-40 0,0 0-24 16,0 0 56-16,0 0-136 15,0 0 80-15,0 0 0 0,0 0-96 16,0 0 96-16,0 0-144 31,0 0-344-31,0 2-697 16,0 0-271-16,-6 4-736 0,1-4 23 15,-1 2 537-15,-2-4 488 16,0 0-489-16,1 0-935 15</inkml:trace>
  <inkml:trace contextRef="#ctx0" brushRef="#br0" timeOffset="30535">12682 12944 4600 0,'0'0'4185'0,"0"0"-2968"0,0 0-289 31,0 0 448-31,0 0 361 16,0 0-505-16,0 0-384 0,0 0-352 15,0 0-384-15,0 0 120 16,0 0-192-16,3 0-32 0,3 0 112 16,7 0-56-16,3 0 320 31,2 0-168-31,1 0-168 15,1 0 200-15,-1 0-200 0,4 0 8 16,-1 0 88-16,-1 0-48 16,8 0-88-16,-1 0-8 0,3 0 64 15,6 0 185-15,5 2-169 31,0 0 24-31,1-1-8 16,6 2-80-16,-4-3-16 0,5 2 0 16,0-2 8-16,-1 0-32 0,5 0 40 15,-3 0-16-15,-1 0 80 16,-2 0-16-16,-11 0-64 15,2 0 0 1,-4 2-24-16,-4-2-24 16,3 0 48-16,-10 2 0 15,1-2 40 1,-1 0 16-16,-10 2-56 0,-2-2 0 15,-6 0-24-15,-4 0 24 16,-2 2 64-16,0-2 224 0,0 0 304 16,0 0-384-16,0 0 192 15,0 0-160 1,0 0-232-16,0 0-16 15,-12 0-560-15,-5 0-2449 16,2 0-8593-16</inkml:trace>
  <inkml:trace contextRef="#ctx0" brushRef="#br0" timeOffset="30859">12696 16210 4729 0,'0'0'2032'16,"0"0"-1592"-16,0 0-320 15,0 0 456-15,0 0 328 16,0 0-360-16,0 0-544 15,47 39 345-15,-36-35 175 0,9 0 48 16,5 2 256-16,8-2-496 0,9 1 240 16,9 4 424-16,8-3-688 15,7 0 137-15,8 0-41 16,7-3-256-1,4-1 192-15,3-2-80 16,0 0 160-16,0-2 104 0,-8-9-448 16,-7-3 120-16,-7 2-192 0,-8 0 104 15,-8 1 120 1,-12 5-104-16,-9 3-40 15,-10-1-8-15,-4 4 0 16,-11 0-72-16,-2 0 0 16,0 0 16-16,-4075 0 152 0,8146 0-48 15,-4073 0-48-15,0 0-72 16,0 0-360-1,-13 11-1280 1,-3 0-6338-16</inkml:trace>
  <inkml:trace contextRef="#ctx0" brushRef="#br0" timeOffset="33327">16336 15417 5313 0,'0'0'2664'15,"0"0"-1576"-15,0 0 97 0,0 0-97 31,0 0-112-31,0 0 40 16,0 0-616-16,20-2-288 0,25-1 121 16,39-1 503-16,42-4 232 0,43 3-472 15,9-1 72-15,-13 4-240 16,-20 2-208-1,-43 0 136 1,-15 4-208-16,-19 3-48 0,-12 1 176 16,6 5-120-16,-1-2 56 15,-1 8-112-15,-20 21-384 0,-16-4-1272 16,-17 2-3417-16</inkml:trace>
  <inkml:trace contextRef="#ctx0" brushRef="#br0" timeOffset="35586">5222 9525 7257 0,'0'0'3065'0,"0"0"-2265"16,0 0-472-16,0 0-328 31,0 0 56-31,0 0-160 0,5 2-824 16,5-2-1969-16,-2 0-2696 0</inkml:trace>
  <inkml:trace contextRef="#ctx0" brushRef="#br0" timeOffset="36383">7540 9596 11426 0,'0'0'2817'0,"0"0"-1665"15,0 0-840-15,0 0-112 16,0 0 536 0,0 0-440-16,0 0-48 15,0 0-248-15,0 0-56 0,0 0 56 16,0 0-928-16,0 0-1905 15,-2 0-4584-15</inkml:trace>
  <inkml:trace contextRef="#ctx0" brushRef="#br0" timeOffset="41933">2882 10566 2720 0,'0'0'2105'0,"0"0"-401"16,0 0-648-16,0 0 112 0,0 2-79 15,0-2 207-15,0 0-344 16,0 0-552-16,0 0 96 16,0 0-264-16,0 0-104 15,0 0 216 1,0 0-344-16,0 0 112 0,0 0 137 15,0 0-153-15,0 0 320 16,0 0-120-16,0 0-64 16,0 0 272-16,0 0-352 0,0 0 72 15,0 0-40-15,0 0-176 31,0 0 72-31,0 0-80 0,0 0 0 16,0 0 0-16,0 0 48 16,0 0-48-16,0 0 0 15,0 0-40-15,0 0 32 0,0 0 8 16,0 0 0-1,0 0-56-15,0 0 56 16,0 0-56-16,0 0-8 0,2 0-40 16,4 0 56-16,1 0 96 15,1 0-48-15,1 0 0 16,3 0 80-16,-1 2-80 15,0-1 0 1,4 1-16-16,1 0 16 16,2 0 16-16,1-2 88 0,-3 0 56 0,2 0-112 15,-2 0-32-15,-1 0-16 16,-1 0 8-16,-2 0 96 15,-4 0-96-15,0 0 40 0,-7 0 64 32,1 0-40-32,3 0-72 0,0 0 8 31,1 0 0-31,1 0 112 0,-1 0-112 0,2 0 72 15,2 0 144-15,-4 0-224 0,4 0 64 16,-4 0-64-16,2 0 0 31,-3 0 120-31,2 0-40 0,4 0-80 16,-6-2 152-16,3 0-96 15,2 2-32-15,1-2 40 16,-3 1-48-16,3 1 104 0,1 0-104 16,1 0 80-16,-2-2 16 15,3 2-64 1,-2 0-56-16,1-2 8 15,-2 0 0 1,2 2 56-16,0-2-48 16,-2 2-8-16,0-2 72 15,1 2 0-15,-1 0-80 0,2 0 8 16,1-2 0-16,-1 2 40 0,0 0-40 15,0-2 64-15,3 2-32 0,-4 0 32 16,1 0-72-16,-2 0 8 31,2 0 0-31,-2 0 72 0,2 0-72 0,2 0 8 0,-1 0 64 31,-3 0 1-31,2 0-73 16,-1 0 0-16,-3 0 0 0,-1 0 56 31,0 0-48-31,-1 0 32 16,-1 0 72-16,1 0-112 0,-1 0 0 15,-1 0 0-15,0 0 0 16,-3 0 32-16,-1 0-32 0,-1 0 56 16,3 0 48-16,-3 0-96 15,0 0 200-15,0 0-56 16,0 0 48-16,0-2 184 0,0 2-160 15,0-2 136-15,0 0-200 32,0-1-160-32,-14 3-1096 0,1 0-2961 15,-2 11-7850-15</inkml:trace>
  <inkml:trace contextRef="#ctx0" brushRef="#br0" timeOffset="44650">11083 10684 6105 0,'0'0'1952'16,"0"0"-1352"-16,0 0 337 31,0 0 623-31,0 0 336 0,0 0-519 16,0 0-257-16,0 0-168 15,0 0-432 1,0 0 160-16,0 0-240 0,0 0-280 0,0 0 144 0,0 0-296 15,0 0 64-15,0 0-72 16,0 0 97-16,0 0-218 16,0 0 73-1,6 2-16-15,7 2 16 16,0 0 96-16,6-2 8 0,2 2-56 15,5 1 56-15,2-2-112 16,4 1 8-16,4 0 48 0,1-2 32 16,6 2-16-1,1-2 32-15,3 0-40 16,0-2 113-16,-1 0-121 15,-4 2 56-15,-3-2-48 0,-2 0 280 32,-6 0-208-32,-4 0 168 0,-7 0-104 0,-6 0-48 15,-6 0-120 1,0 0 24-16,-4 0 0 15,1 0-40-15,-1 0 104 0,-2 0-40 16,-2 0-24-16,2 0 56 16,-2 0-104-1,0 0 48-15,0 0 0 0,0 0 112 0,0 0-112 31,0 0 192-31,0 0-192 16,-5 0-152-16,-29 0-752 0,6 0-3113 16,-7 0-5233-16</inkml:trace>
  <inkml:trace contextRef="#ctx0" brushRef="#br0" timeOffset="50356">1697 11597 6601 0,'0'0'4297'0,"0"0"-3313"0,0 0-376 16,0 0 216-16,0 0 289 15,0 0-529-15,0 0 16 0,0 0-160 16,0 0-208-16,0 0 536 15,0 0-144 1,0 0-152-16,0 0 88 16,0 0-552-16,0 0 129 0,0 0-137 15,0 0 24-15,0 0-96 16,1 0 72-16,3 0 0 0,4 0 0 15,0 0 0 1,3 0 0 0,0 0-8-16,7 0 32 0,1 0-24 15,4 0 8-15,0-5 0 0,1 3 128 16,3-2-128-16,2 0-8 15,2-2 0-15,0 3 120 0,-2-1-72 32,6 2-40-17,-1 0 56-15,2 2 120 0,1 0-120 0,-3 0-64 16,1 0 0-16,-4 4 104 15,-5 0-80-15,-3-1-16 0,-7 1 8 16,-5-2 184-16,0-2-112 31,-3 0-40-31,0 2-48 16,-3-2 88-16,2 0 24 0,1 2-104 15,2-2 104-15,-4 0 120 16,4 0-120-16,-7 2-112 0,2-2 0 16,-5 0 0-16,0 0 24 31,0 0-8-31,0 0 32 0,0 0 120 15,0 0-96-15,0 0-32 0,0 0-40 16,0 0 16-16,0 0 128 16,0 0-88-16,0 0 8 0,0 0 200 15,0 0-264 1,0 4-120-1,-16 5-1392-15,-5 2-4994 16</inkml:trace>
  <inkml:trace contextRef="#ctx0" brushRef="#br0" timeOffset="62222">3958 3643 2840 0,'0'0'5609'0,"0"0"-4008"16,0 0-569-16,0 0 568 0,0 0 433 15,0 0-585-15,0 0-232 16,0 9-400-1,-5 3-448 1,-3 8 73-16,-2 5-185 0,4 2 0 0,-1-1-48 16,4-2-144-16,1-2-72 15,2-2 8-15,0-4-32 0,0 0 16 16,0-4 24-16,0-2-8 15,0-2 96-15,0 3-24 16,-3 0 32 0,-3 8 152-16,-3 4-152 0,-5 5 256 15,1 2-304-15,2 0 8 16,-4-1-8-16,4-3 0 0,0-4-56 15,1-3 0-15,3 0 0 16,-4-4 48 0,0 0-40-16,-2-1 40 15,-2 0 136 1,-6 0-184-16,-3 0 264 0,-3 0 16 0,1-1-192 15,-6-2 224-15,1-1-200 16,0-1 24-16,-4-2-40 0,-1 1-16 31,-3-2-80-31,-3 3 0 16,0-1 0-1,-3-1-8-15,2 1 8 0,2 1 0 0,2-3 40 16,2 1-40-16,2 1 0 16,-1-1 0-16,1-1 0 0,-1 2-8 15,-1-3 8-15,2 1 0 31,-3 1 32-15,1-1-32-16,-3-2 0 16,-4-2-72-16,-1 0 0 0,-5 1 56 15,2-1 32-15,1 0 32 16,5 2-48-16,3 1 24 0,5-1-88 15,2 2 64-15,4-2-8 16,4 2-40-16,-3-1 56 0,2 4-8 16,0-3 0-1,-1 2-8-15,-5-1 8 0,-1 2-48 0,-5-1-208 16,-1 2 240-1,-4 0-112-15,-3 2 128 16,3-2-48-16,-3 2-72 16,3-4 120-16,2 0-8 0,1-2-8 15,-1-1 8 1,4-3 8-16,4-1 0 0,1-1 0 0,7 0 48 31,0 0-48-31,1 0 0 16,0 0 0-16,1-3-8 15,-1-2 8-15,4-1 0 0,-1 0 0 16,-2 0 32-16,-1 0-80 15,-1 0 24 1,0 0-72 15,-2 0 24-31,2-2 16 0,-1 2 56 16,0-2-8-16,-3 2-112 0,-1-4 120 15,0 1 0-15,-2 2 8 0,2 1-8 16,-5-2 0-16,4 2 0 16,-1-1 0-16,-1 2-24 15,1 1 16-15,2 0 8 0,1 0 0 16,3 0 56-16,0 2-56 15,-2-3 0-15,3 3-48 0,-1-2 72 16,1 0-32-16,-2 1 8 0,7-3 0 31,-4 0-8-31,1-3-144 16,4 0 152-16,0-1-8 0,1-3 8 15,0 2-8-15,1-1 8 16,2-1 0-16,2 4-24 0,3-1 32 16,1 1-8-16,4 1 0 31,0-1 48-16,-1-2-96-15,-2-1 48 0,2-1 0 0,1-6 0 16,-3-1 0-16,4-2 0 0,-2 0-8 16,2 0-32-16,0-1 40 31,3 6 0-31,0-1 0 15,0 4 40-15,0-1 8 16,0 4-48-16,0 1 0 0,0-1 32 16,0 2-32-16,0-1 8 0,0-5 0 15,0 2 96-15,3-6-96 16,11-3-8-16,1-1 0 15,3-5 40 1,7-1-48-16,0-1 8 0,1 2 0 16,1 2 64-16,-3 2-64 15,0 2-8-15,1 2 8 0,0 1-64 16,5 2 56-16,0-2 8 15,1 4 0 1,4-2-8-16,-1 4 16 16,-3 2-8-16,1 1 0 0,-1 3-56 15,0 1 56 1,1-1 0-16,0 1 0 0,7 0-40 0,-2 3 40 15,4-3 0-15,1 2 0 32,-2-1-56-32,-3 1 56 0,2 0 0 15,-2 2 8-15,-1 0-8 16,2-2 48-16,3 1-56 15,-1-1 8-15,2-3-72 0,-2 1 56 16,2 0 16-16,2 0 0 31,1 3 40-31,2-3-32 0,-2 1-8 16,-1 1 0-16,-1 2 0 15,-5 0 0-15,0 0 0 0,-4 0 8 16,2 2-24 0,1-2 32-1,-5 2-16-15,5-2 0 16,-3 2-8-16,2-2-40 0,-1 2 48 0,3 0 0 15,-3 0 8-15,-3 0-8 16,2 0 0-16,-3 0 0 0,-2 0-24 16,0 0 16-16,2 0 8 15,-4 0 0 1,2 0 16-1,-1 0-8-15,2 0-16 0,1 0 8 16,-3 0-32-16,1 0 24 0,-2 0 8 16,-1 0 0-16,1 0 8 0,-2 0-8 15,-4 0 0-15,6 0-16 31,-4 2-8-31,-2 0 24 16,4 0 0-16,0 0 0 0,-3 0 0 16,-2 0-8-16,-1 0 0 0,-3 0 8 15,0-2 0-15,-3 2 32 16,0 0-32-16,0 3 0 31,-2-3 0-31,1 1-16 0,4 1 16 16,0 0 0-16,2 0 0 15,1 0-8-15,-1 0 8 0,3 1 0 16,-3-3 0-16,1 0-40 15,-6 0 32-15,5 1 8 32,-7-1 0-32,0 0-48 0,-1 0 56 15,1 2-8-15,1-2 0 16,1 0 0-16,0 2 0 0,1-1-8 0,1 1 8 15,1 0 8-15,-3-1 0 16,0-1-8 0,3 2 0 15,-8 0-16-31,0-2 16 0,0 0 0 0,2 0-8 0,-2 0 0 15,3 3 8-15,2-1 0 16,5 0 0-16,1 1-16 16,2-1 8-16,3 2 8 15,-3-1-40-15,-3-1 32 16,-5-2 8-1,-2-2 0-15,-4 0-16 0,-2 2 16 0,-4-2-8 16,4 0 16-16,-5 0-8 16,5 0 0-1,0 0-40-15,-2 2 40 16,3-2 0-16,3 0 0 0,-3 0-8 15,-3 2 8-15,2-2-32 16,0 0-16-16,-2 0 8 16,-1 0 40-16,-1 0 0 0,1 0 48 15,1 0-56-15,-3 0 8 31,3 0 0-31,-3 0-16 0,2 0 8 16,-2 0 0-16,0 0 8 16,0 0-224-16,0 0-288 15,2 0-656-15,-1 0-2721 0,-1 0-4817 0</inkml:trace>
  <inkml:trace contextRef="#ctx0" brushRef="#br0" timeOffset="66238">4353 3571 2296 0,'0'0'1480'0,"0"0"-359"15,0 0 151-15,0-2 296 0,0 2-224 16,0 0-287-16,0 0-97 16,0 0-296-16,0 0-72 15,0 0-120-15,0 0-24 0,0 0 160 31,0 0-287-31,0 0 79 16,0 0-80-16,0 0-264 0,0 0 128 16,0 0-184-16,0 0 8 15,13 0 32-15,7 0-32 16,5 0-8-16,6 2 0 0,0 2 64 15,3 2-56-15,4 0 8 16,4-1 32 0,0-1 152-16,4-2-200 15,-3-2 152-15,6 0-152 0,-6 0 8 16,-1 0 72-16,-1 0-80 15,-6 0 56-15,-6 0 56 0,-1 0-104 16,-9 0 48 0,-1 0-56-16,-2 0 0 15,-3 0 48-15,0 0-48 16,1 0 72-16,-1 0 144 0,3 0-208 15,-3 0 64-15,2 0-16 16,-1 0-48 0,-2 0 48-16,-4 2-48 15,-2-2 72-15,-1 2-40 0,-2-2 40 16,-1 0-80-16,0 1 0 15,2-1 8 1,3 0 112-16,-1 2-112 0,6-2-8 0,-1 0 176 31,7 0-104-31,-5 2-40 16,4-2-32-16,3 0 0 0,-1 0 80 15,-1 0-32-15,0 0-48 16,-1 0 88-16,3 0-88 16,2 0 0-16,1 0-8 0,-4 0-32 15,-1 0 32-15,3 0 16 16,-5-2-8-1,-3 2 16-15,-5 0-16 0,0 0 0 16,-6 0 0-16,-2 0 0 16,0 0 40-16,0 0-40 15,0 0 200-15,0 0 248 16,0 0-152-1,0 0 8-15,-10 0-304 0,-9 0-2120 16,-5 4-10611-16</inkml:trace>
  <inkml:trace contextRef="#ctx0" brushRef="#br0" timeOffset="70243">4098 5177 4977 0,'0'0'2904'0,"0"0"-1872"15,0 0-616-15,0 0 721 0,0 0 255 16,0 0-392-16,0 4-360 31,0-4-232-15,0 0 169-16,0 0 167 15,0 0-176-15,0 0-8 16,0 0-184-16,0 0-224 15,0 0 96-15,0 0-88 0,0 0 0 16,0 0 40-16,0 0-200 16,0 0 72-16,0 0-72 0,0 0-24 15,0 0-24-15,0 0 48 16,0 0-8-16,3 0 0 15,9 0-216-15,7 0 224 0,-3 0 0 16,7 0 0-16,-1 0 200 16,1 0-184-1,1 0 144-15,5 0-24 0,-1 0-88 16,-1 0 80-16,1 0-128 15,1-2 16-15,1-1 112 16,1 1-72-16,0 2 16 0,3-2 24 16,1 2-96-16,4 0 120 15,-2-2-112-15,-1 2 104 16,4-2 73-16,-1 0-121 15,3-2 40-15,0 2 8 16,-3-3-112-16,-2-1 216 16,-2 2-120-16,-4 2-48 0,-4-1-16 31,-2 1-8-31,-1 0 8 0,-2 0-32 15,-1 2 16-15,0-2 0 16,2 0-16 0,1-1 0-1,2 1 40-15,-2-2-40 0,2 2 104 16,-3-2-104-16,-2 2-32 15,0 0 24-15,-5 1 16 0,3-1 32 16,-1 2-40-16,3 0-40 16,-3-2 32-16,1 2 8 15,4 0 0-15,-1 0-8 0,3-2 16 16,2 2 80-16,-1-2-88 31,3 0-48-31,2 2 48 0,1-2 0 0,-1 2 0 16,-2 0-32-16,1 0 80 15,1 0-16-15,-3 0-32 16,2 0-56-1,4 0 56-15,-3 0-8 0,6 0-8 16,-2 0 8 0,3 2 8-16,2 2 0 0,0 0 8 0,2-2 0 15,0 1-16-15,0 1 0 16,2 0-16-16,0 0 16 15,2 1 16-15,1-3-8 16,3 2 24 0,-1 0 24-16,1-2-64 15,-2 1 16-15,-1-1-8 0,-3-2 0 31,-2 2 8-31,1-2 0 16,-1 0 48-16,0 0-40 0,-1 0-16 31,-4 0 8-31,-2-4 0 0,2 1-48 0,-4-1 56 0,-3 2-8 16,4 0 32-16,-3 0 32 15,3 2-128-15,0 0 56 16,0 0 8-16,-2 0-72 0,2 0 80 16,0 0-8-16,1 0 0 46,-2 0-48-46,1 0 40 0,1 2-64 16,-4 2 16-16,3 0-8 0,0 3-8 16,1 1 72-16,1 3 0 15,-1 0-56-15,1 2 48 0,-1-1-32 16,-2-5-8-16,-6-1-32 15,0-4 136-15,-2 1-56 0,4-3 0 16,-5 0-8-16,5 0-16 16,-5 0 24-16,5 0-8 0,-6-5-8 15,4 3 32-15,-2-2-16 0,-3 3 8 31,-2-3 0-31,-3 2-16 16,3-2 8 0,-9 2 0-16,4-2 8 0,-7 2-8 0,0-3 64 15,-8 3-64-15,-16 2-681 16,-18 0-1335-16,-15 0-11731 0</inkml:trace>
  <inkml:trace contextRef="#ctx0" brushRef="#br0" timeOffset="76229">702 6892 2960 0,'0'0'1881'0,"0"0"-353"16,0 0 224-1,-10-4-231-15,9 2-321 16,-1 2 48-16,2 0-248 15,-2 0-304-15,2 0 129 0,0 0-321 16,0 0-16-16,0 0-88 16,0 0-384-16,0 0 64 15,0 0-80-15,0 0-112 16,0 0 40-16,0 0 16 15,0 0 56-15,5-1 0 16,10-4 48-16,4 1-24 0,-1-2 48 16,6 0 16-16,2-2 288 15,-2 2-368 1,0 0 160-16,1 2-88 15,-1 0 24-15,2 0 8 16,0 2-104-16,1 0 64 0,0 2 216 16,-1 0-224-16,2 0 56 15,-2 0 112-15,-2 0-136 0,0 0 136 31,0 0-144-31,0 0-80 16,2 2 288-16,-1 2-288 16,0-2 72-1,-2 2-80-15,0 0 128 0,1 0-120 0,-2-1-8 16,3 2 8-16,-3-1 129 0,4 2-129 31,-3-2-8-31,4 0 24 0,-3 2 96 16,5-4-16-16,-6 2-16 15,1-2-8-15,2 0 232 16,-3 0-312-16,-2-2 152 0,0 0-152 15,-2 0 128-15,0 0-104 16,-2 0-8 0,0 0-16-16,-2 0 184 0,1 0-176 15,-3 0-8-15,-2 0 0 16,2 0 64-1,3-2-112-15,-4 2 48 16,-1 0 0-16,2 0 48 16,1 0-48-16,-2 0 0 0,-1 0 0 15,0-2-16-15,4 2 16 16,1 0 0-16,-1-2 0 15,2 1 48-15,6-2-40 0,-4 1-8 16,6-2 0 0,-1 2 0-16,-2-2-8 15,1 2 8-15,-2 0 0 16,-2 0 104-16,-1 2-56 15,-2-2-48-15,-1 0 0 0,-1-2 0 16,6-1 8-16,-4 4-8 16,3-5 8-16,4 2 112 15,3-2-72 1,0-2-56-16,-1 1 8 15,4 0-32-15,-1 1 32 16,1 0 0-16,0 0 0 0,-3 1 40 0,1 0-24 16,-1 1-16-16,-2-2 0 15,-1 2 0-15,1 0-56 16,0 0 64-1,-1-1-8-15,0 1 24 16,1-1 32-16,-1 1-64 16,-1 0 8-16,-4 0 0 0,0 0-8 0,-1-3 8 15,-4 3 0-15,5 1 16 16,-3-3-8-16,1 0-8 0,-3 0 0 31,0-1 0-31,0 1 32 16,-2-1-24-16,3-3 72 15,-1-1 16-15,-1 0-48 0,2 1 56 16,-3-5 48-16,1 4-152 31,-1-4 248-31,-3 0-184 16,3-4 32-16,-4-1 40 0,3 2-72 15,-2-2-40-15,-2 0-24 0,-3 0 0 16,-3 2 96-16,2 2-88 15,-2 1 104-15,0-2 112 16,0 1-224-16,0-4 128 0,0 0-88 31,-3-3 8-15,-5 2 72-16,3-1-112 0,-3-1 40 0,0 3 0 15,-2 1-40-15,2-2-8 16,-7 4 0-16,2-2 8 16,-3 3 104-1,2 0-112-15,-4 0 8 0,0 0 80 16,0 2-80-1,-1 0-8-15,0-3 0 0,-1 2 0 0,-2 0 48 16,-1-2-48-16,4 0 0 16,-4 2-8-16,-1-2 48 15,1 4-40-15,-1 0 0 16,0 1 0-16,0 1-48 15,-2 0 64 1,2 1-16-16,-1 1 0 0,-2 0 48 16,3 1-48-16,-2-2 0 0,2 3 0 31,-2-2-16-31,3 1 16 0,-3 0 0 15,2 1-8-15,1 0-24 16,-4 1 32-16,6 0 0 0,-3 0-48 16,-2 1-16-1,2 0 72-15,-5 1-8 0,4 0 0 31,-2 2-88-31,1 0 80 0,-1 2 8 16,1-2 0-16,2 0-104 16,1 0 104-16,0 0-24 0,-4 2-40 15,3 0-56-15,3 0 120 16,-5 0 0-16,0 0 0 31,-1 0-64-31,2 0 72 0,-4 0-8 0,0 0 0 16,0 0-40-16,3 0-40 15,-3 0 80-15,3 6 0 0,-4 2-112 16,4 1 32-16,-2 0 32 15,3-1 48 1,-4 0-56 0,3 1 48-16,-7-4 8 0,1 1 0 0,-5 0 0 15,1 2 8-15,-9 1-8 16,6-2 0-16,-1 3-56 0,1 1-32 31,4 0 80-15,-2 3-16-16,3 1-120 0,1-2 24 15,3 4 48-15,-1-2 64 0,0 2-128 16,4-2 136-16,1 2 0 0,0-4 0 15,7 0-112-15,3 1 64 16,1-2-104-16,1 2 96 16,1 0-256-16,1 2 240 15,-2 0 72 1,-1 2 0-16,2 0-104 15,2 2 104-15,-5-2 0 0,6 1-8 16,-1-4-64-16,1 2 16 16,2-6 56-16,2 1 0 31,-4 1-16-16,4 0 16-15,-1 2 0 0,1-2-8 0,-2 2-120 16,4 0 80-16,0 2 48 0,-1-3 0 0,5 2-104 16,-5 2 104-16,5 0 0 15,0-1-8 1,0 0-192-1,0 1 112-15,0-2 64 16,0 4 24-16,5 0-8 0,3 2 16 16,-3 4-8-16,3 2 0 0,-2 1-64 0,2-1 56 15,2-2 8-15,-2-3 0 31,2 0-136-31,-1-3 104 16,-1-4 16-16,4 0 8 16,-4-2-112-16,3 0 120 15,0 0 0-15,-4-3 0 0,3 2-16 0,-2-1 24 16,1 0-8-16,-1-2 0 31,-1-2-24-31,1-2 24 0,-5-1 0 16,2-3 0-16,-5-1 0 15,0-1 0 1,0 0 0-16,0 0 0 0,0 0 16 0,0 0-24 31,0 0 8-31,0 0 0 16,0 0 8-16,2 4-8 0,1 16-929 15,0 0-4216-15,-3 2-3120 0</inkml:trace>
  <inkml:trace contextRef="#ctx0" brushRef="#br0" timeOffset="83382">4051 4038 4200 0,'0'0'2553'0,"0"0"-1409"0,0 0-248 16,0 0 49-16,0 0 447 0,0 0 64 15,0 0-560-15,0 0-127 0,0 0-145 31,0 0-312-31,0 0 128 0,0 0-288 0,0 0-144 16,0 0 64-16,0 0-72 0,0 0 0 16,0 4 0-16,2 2 0 15,4 5 0-15,4 1 8 0,1 6 8 16,2-1 264-16,0 6-280 15,3 1 120 1,-1-2 40-16,-1-2-152 16,1-2 136-16,-4-4-144 15,1-3 16-15,-3-4 16 0,-6-1-24 16,2-2-8-16,2-4 0 15,-7 2 8-15,0-2-56 32,3 0 56-32,-3 0-8 0,0 0 32 15,0 0 16-15,2 0-48 16,4 0 72-16,5-12-72 0,2-10 312 15,8-8-192-15,2-6-16 16,1-2 32-16,-1-3-72 16,-4 3-64-1,-1 8 0 1,-7 6 24-16,-3 8-24 0,-3 9 0 0,-2 0 0 15,-3 7 48-15,0 0-48 0,0 0-664 16,0 3-3113-16,-3 8-6153 16</inkml:trace>
  <inkml:trace contextRef="#ctx0" brushRef="#br0" timeOffset="85456">11133 11959 1528 0,'0'0'5033'15,"0"0"-3033"-15,0 0-431 16,0 0 159-16,0 0-576 0,0 0-136 0,0 0-623 16,-36-2-393-16,36 2-72 0,16 17-40 15,7 7 112 1,3 6 264-1,3 4-40-15,-2 0 104 16,-2-6 168 0,-3-5-424-16,-4-4 168 0,-5-7-240 0,-3-4 8 0,-4-6 160 15,-4 0-160-15,1-2 104 16,-3 0 200-1,3 0-312-15,-3 0 328 16,8-16-80 0,0-13-72-16,5-8 424 0,2-9-480 31,-1-4 48-31,1 1-168 0,-2 5-24 0,-7 10-568 0,-1 12-1816 0,-5 16-5658 0</inkml:trace>
  <inkml:trace contextRef="#ctx0" brushRef="#br0" timeOffset="86200">11285 15076 7769 0,'0'0'4273'15,"0"0"-3889"-15,0 0-376 16,0 0-8-16,0 0 72 0,0 0 424 15,0 0-224 1,0 0-264 0,85 74 248-16,-78-66-128 15,1-6-120-15,-8-1 224 0,0-1-232 0,3 0 409 31,-1 0 39-31,4-13-272 16,5-21 280-16,22-56-456 0,-3 3-168 16,-4 1-2713-16</inkml:trace>
  <inkml:trace contextRef="#ctx0" brushRef="#br0" timeOffset="87692">4946 7845 6809 0,'0'0'4073'0,"0"0"-3121"15,0 0-696 1,0 0 328-16,0 0 536 15,0 0-551-15,0 0-369 0,21 10-184 16,-3 3 216-16,1 6 272 0,4-1-360 16,-4 0 112-1,-4-4 56-15,-2-4-304 0,-5-4 120 16,0-4 112-1,-5 0-224-15,-3-2 240 16,3 0-8-16,0 0 16 0,2-8-104 16,23-54-160-16,-4 3-272 0,0-5-4377 15</inkml:trace>
  <inkml:trace contextRef="#ctx0" brushRef="#br0" timeOffset="96779">11448 3334 6105 0,'0'0'2912'16,"0"0"-1231"-16,0 0-33 0,0-1 105 16,0 1-481-16,0 0-656 0,0 0-192 15,0 0-288-15,0 0-8 0,0 0 144 16,0 0-112-1,0 0 56-15,0 0-64 0,0 0-32 16,0 0 80-16,0 0-192 0,0 0 40 16,0 0 64-16,0 0-104 0,0 0-8 15,0 0 0-15,0 0 8 0,0 0 96 16,0 0-32-16,0 0 200 15,0 0 129-15,0 0-281 16,0 0 80-16,0 0-152 0,0 0 8 16,0 0 64-16,0 0-120 31,0 0 0-16,0 0 0-15,0 0-48 0,0 0 48 0,0 0-48 16,0 0-48-16,0 0 48 0,0 0 56 16,0 0-8-16,0 0 24 15,0 0 32-15,0 0-104 47,0 0 48-47,0 5-80 0,0 6 72 16,0 3 8-16,0 2 0 15,0 2 8-15,0 2 40 0,0-2-48 16,0 0 0-16,0 0-8 15,0 0 0-15,1 2 8 0,3-1 0 16,-3 0 0-16,2-2 48 0,-1 0-56 31,-2 0 8-31,0-2 0 0,2 0-48 0,-2-2 56 0,0 2-8 16,0-5 32-16,3-1 16 15,-3 2-56 1,0-3 8 0,0 0-16-16,0-1-56 0,0 0 80 0,0-3-8 15,1 0 0 1,3 0 8-16,-4-4-8 15,0 2 0-15,1-2 0 16,-1 0 48-16,0 0-32 16,0 0 88-16,0 0-96 15,0-4-8-15,0-8-472 0,-5-4-3393 16</inkml:trace>
  <inkml:trace contextRef="#ctx0" brushRef="#br0" timeOffset="97577">11370 3730 2960 0,'0'0'3161'0,"0"0"-1321"0,0 0-640 15,0 0 249-15,0-2-217 31,0 2-264-31,0 0-448 0,0 0-176 16,0 0-88-16,0 0-208 0,3 0 17 16,2 6 79-16,2 6-64 15,1-2 216 1,0 2-56-16,-2 0 24 0,4-2-112 15,-4 0-144 1,1-4 80-16,-1 0-88 16,-2-2 0-16,-3-4 96 0,1 2-96 0,-2-2 48 15,3 0 64-15,-3 0-112 16,0 0 128-1,0 0-80-15,2 0-48 32,-1 0 136-32,3 0-128 15,4 0 0-15,1-6 128 16,4-4-120-16,3 0-16 0,4-11-96 15,-7 6-744-15,-2 0-2137 32</inkml:trace>
  <inkml:trace contextRef="#ctx0" brushRef="#br0" timeOffset="100974">12654 3903 10458 0,'0'0'3184'0,"0"0"-2295"0,0 0-881 15,0 0 552 1,-5 109 72-16,-1-64-328 0,-2-1-136 0,1-7-56 15,2-3-112 17,-1-9 152-32,3-7-152 31,1-6 0-31,2-6 72 0,0-3-64 31,0-3 112-31,0 0 136 16,0-5 344-16,0-15-144 15,0-10-448-15,11-4 72 0,6-3-80 31,0 3-40-31,1 6 32 16,0 9-56 0,-4 8-8-16,-1 9-24 0,0 2-176 0,0 0 136 15,2 19 48-15,-2 5-8 16,1 4 96-16,-6 2 16 0,-1-2 40 15,-3-2 72-15,-4-4-120 16,0-4-8-16,0-8 120 0,0-4-120 16,0-4 104-16,0-2-40 31,4 0 96-31,-4-2 136 15,0-14-104-15,5-10-144 0,-1-8-48 16,6-4-40-16,1-3-40 16,1 4 72-1,1 6 8-15,-4 11-8 16,1 10-24-1,-2 8-160-15,2 2-48 16,1 2 16-16,-3 17 224 16,3 6-8-16,-4 5 8 0,-2 2 88 15,0-2-88-15,-4-2-56 16,4-5-520-16,6-7-1488 15,1-6-2393 1,-1-8-1144-16</inkml:trace>
  <inkml:trace contextRef="#ctx0" brushRef="#br0" timeOffset="101465">13108 3993 7073 0,'-7'-2'4073'0,"-4"0"-2329"15,1 2 537-15,-3 0-1057 0,2 0-80 16,0 8-704-16,3 7-440 15,0 4-80-15,1 5 32 16,4-3-104-16,3 2 152 0,0-3 0 16,0-4-48-16,0-2-24 15,7-4-616 1,7-4-24-16,2-4-96 0,7-2-200 0,-5 0 327 31,6-8-319-31,-2-11 408 0,-2 0 336 16,-4 1 48-16,-2 2 208 0,-5 1 48 15,-5 10 256-15,-2 1 1000 16,-2 4 129-16,0 0-585 31,0 0-368-31,0 0-400 0,0 0 48 16,0 4-128-16,0 1-472 0,0-1-408 15,0-4-1049-15,10 0 49 16,-1 0 248-16,3-9 207 0,2-5 473 15,-1 1 352-15,-2 6 600 32,-4 3 328-32,-1 4-120 0,-4 0 392 0,1 4 296 0,-3 11 545 0,0 4-257 31,0 3-128-31,0-3-672 15,0-2-184-15,0-5-24 16,-3-2-176-16,1-4-280 0,-2-6-1240 16,2 0-1481-1,0 0-2648-15</inkml:trace>
  <inkml:trace contextRef="#ctx0" brushRef="#br0" timeOffset="101807">13300 3906 4488 0,'0'0'2345'0,"0"0"-489"15,0 0 17-15,0 0-377 0,0 0-640 16,0 0-800-16,0 0-8 15,0 0 16-15,0 0 32 16,0 0 440-16,61 64-47 0,-54-33-193 16,-1-3-112-16,1-4-64 0,-2-6-72 15,1-6-48-15,-1-4 16 0,1-6-16 16,-1-2-128-16,2 0 16 15,2-2-280 1,3-15-193-16,2-4 409 0,4-3-136 0,-2-2 176 16,0 5 120-16,-4 6 24 15,-6 7-16-15,2 8-56 0,-3 0 16 16,5 0 48-16,-2 11 464 0,-2 8 265 31,1 2 31-15,1 2-400-16,-2-1-192 0,1-3-168 0,1 2-976 31,3-10-1705-31,-3-2-4969 15</inkml:trace>
  <inkml:trace contextRef="#ctx0" brushRef="#br0" timeOffset="102327">13851 3754 1672 0,'0'0'6321'0,"0"0"-4184"0,0 0-169 16,0 0 169-16,0 0-929 16,0 0-472-16,0 0-400 0,0 0-264 15,0 0-48-15,0 0-24 16,0 0-24-16,0 0-24 15,-108 96 48 1,112-82-24 0,9-2-32-1,5-2 16-15,-5-2 32 0,2 1 0 16,-1-2-104-16,-4 1 104 15,-1-2 8-15,-5 1 8 0,1-1-8 16,-5-1-88-16,3 1 72 0,-3 0 16 31,0-1 128-31,0-1-120 0,0 0-8 16,0-1-72-16,0-1-64 15,0 2-32-15,0 0 96 16,-5-2-256-16,2 0 96 0,1 0 104 16,2-2-88-16,0 0-72 15,0 3 8-15,0-1-16 16,0 0 215-16,0 2 81 0,0 0-120 15,0 1 120-15,0 3-8 0,0 7 8 32,0 19-16-32,0-4-1024 15,-5 2-8226-15</inkml:trace>
  <inkml:trace contextRef="#ctx0" brushRef="#br0" timeOffset="103821">14028 9152 1880 0,'0'0'2152'16,"0"0"-1287"-16,0 0-425 0,0 0 632 15,0 0 720-15,0 0 329 16,0-2-393-16,0 0-376 0,0 2-79 16,0 0-209-16,0 0 160 31,0 0-152-31,0 0-600 0,0 0-111 31,0 2-265-31,0 16-88 31,0 11 160-31,7 8-48 16,-1 3 176-16,4-2-224 0,0-6-72 15,1-8-8-15,0-7-48 16,-1-7-184-16,-2-7-104 16,3-3-321-1,-1 0-39-15,-2-9-16 0,-3-14-288 16,-3-16-96-16,-2 5-97 15,0 5-1143 48,-4 11 2448-48,-4 18 504 17,2 2-88-32,-1 18-248 15,3 7 40-15,2 5 400 0,2 2-79 16,0 0 79-1,0 2-232-15,2 1-312 0,6 0 232 16,-2 3-216-16,2 2 24 0,-8 69 192 16,0-13-256-16,-11-10-13323 0</inkml:trace>
  <inkml:trace contextRef="#ctx0" brushRef="#br0" timeOffset="105720">12341 3100 8329 0,'0'0'3873'0,"0"0"-3313"15,0 0 96-15,0 0 697 16,0 0 79-16,0 0-344 16,0 0-296-16,0 0-496 0,0 0 49 15,0 0-257-15,0 0-88 16,-15 0-161-16,1 0-1783 0,1 0-4225 15</inkml:trace>
  <inkml:trace contextRef="#ctx0" brushRef="#br0" timeOffset="106989">12057 3150 7513 0,'0'0'4425'0,"0"0"-3417"15,0 0-552-15,0 0 681 16,0 0-81-16,0 0-752 15,0 0-304-15,0 15-960 0,0-6-3689 32,0-3-4209-32</inkml:trace>
  <inkml:trace contextRef="#ctx0" brushRef="#br0" timeOffset="107132">12467 3174 6209 0,'0'0'1768'15,"0"0"-1768"-15,0 0-912 16,0 0-2369-16</inkml:trace>
  <inkml:trace contextRef="#ctx0" brushRef="#br0" timeOffset="107289">12916 3129 3568 0,'0'0'600'0,"0"0"-384"0,0 0-208 31,0 0-8-31,0 0 0 15,0 0-320-15,0 0-920 16</inkml:trace>
  <inkml:trace contextRef="#ctx0" brushRef="#br0" timeOffset="111076">12715 4797 7001 0,'0'0'1952'16,"0"0"-1175"-16,0 0 511 0,0 0 216 31,0 0-472-31,0 0-375 16,0 0-217-16,-4 4-272 0,4-4 456 15,0 0-208-15,0 0-168 0,0 0 56 16,0 0-296-16,0 0 80 16,0 0-88 15,0 0-24-31,0 0-56 15,0 0 80-15,0 0 0 0,0 0-56 16,0 0-8-16,0 0 64 16,4 0 0-16,8 0 56 0,4 0-56 15,5 0 0-15,5 0 56 16,4 0 200-16,3 0-248 15,-1 0 72-15,2 0-80 0,-3 0 56 16,-2 0 0-16,-2 0-56 16,-1 0 72-16,1 0 24 15,-2 0-24-15,-1 0-72 0,2 0 0 31,3 0 8-31,-2 0 176 16,4 0-184-16,-4 0 72 0,2 0 64 16,-4 0-72-16,-3 0-40 0,-2 0-24 15,-3 0 0-15,3 0 96 16,-4 0-88-1,2 0 192-15,1 0-8 0,0 0-184 0,-1 0 24 32,2-2-32-32,1 2 0 0,-7-2-32 15,2 2 104-15,-3 0-64 31,-3 0 8-31,-4 0-16 16,-1 0 0-16,-5 0 0 16,3 0-48-16,-3 0-264 0,0 0-1544 15,-14 0-5058 1</inkml:trace>
  <inkml:trace contextRef="#ctx0" brushRef="#br0" timeOffset="113318">12799 4991 4256 0,'0'0'1753'16,"0"0"-353"-16,0 0 384 16,0 0 73-16,0 0-489 0,-9 0-272 15,9 0-303-15,0 0-137 16,0 0-8-1,0 0-320-15,0 0-128 16,0 0-200-16,1 0-120 16,19 0 96-16,12 0 24 0,10 0 120 15,11-2 112-15,7-6 0 31,1 3-16-31,1-4-56 16,-2 1-160-16,1 2 88 0,-6 2-80 16,-5 2-8-16,-11 2 48 46,-7 0 0-46,-11 0-48 0,-7 0 0 16,-2 0-8-16,-6 0 0 16,1 0 8-1,-7 16-48-15,0-2-1336 0,0 4-3753 0</inkml:trace>
  <inkml:trace contextRef="#ctx0" brushRef="#br0" timeOffset="113843">12691 5518 5577 0,'0'0'3176'0,"0"0"-1735"16,0 0-721 0,0 0 368-16,0 0-72 0,0 0-528 0,0 0-152 31,47 0 521-31,-5 0 47 15,10 0-8-15,12 0-208 0,9 0-184 16,3 0-232-16,0 0-256 16,-4 0 232-16,-5 0-144 15,-8 0-96-15,-10 0 72 0,-6 0 8 16,-7 0-136-16,-10 0 48 15,1 0 0 1,-7 4 0-16,1 0 0 0,-2-1 16 16,-8-1 40-16,1 0 40 15,-4-2-72-15,-5 0-24 16,0 0-416-1,-3 0-368-15,0 0-928 0,-3 0-1329 16,-15 0-6993-16</inkml:trace>
  <inkml:trace contextRef="#ctx0" brushRef="#br0" timeOffset="114369">12790 5992 4032 0,'0'0'2737'0,"0"0"-1401"0,0 0-616 15,0 0 425 1,0 0 119-16,0 0-528 16,0 0 240-16,32 4-24 0,-8-4-223 15,5 2 135-15,5 2-216 16,2 0 64-16,6 0 0 15,0 0-456-15,-4-1 80 0,3 2-104 0,-1-1-112 16,1 0 201-16,-6-2-241 16,-1 0 88-16,-3-2 0 0,-7 2-120 31,-5-2-40-31,-1 2-8 15,-11-2 0-15,1 0 56 16,-7 0-48 0,1 0 56-16,-2 0-64 15,0 0-8-15,0 0-192 0,0 0-833 16,0 0-1343-16,0 0-2689 15,-3-2-5049-15</inkml:trace>
  <inkml:trace contextRef="#ctx0" brushRef="#br0" timeOffset="114857">12854 6326 7817 0,'0'0'2433'16,"0"0"-1809"-16,0 0 184 0,0 0 56 0,0 0-248 16,0 0-232-16,31 0 393 15,-2 0 87-15,7 0-208 16,4 0-248-16,7 0 88 0,1 0-136 15,1 0-112-15,2 2 88 16,-5 1-80 0,-3-3-88-16,-4 2 32 0,-5-2-192 0,-8 0 160 31,-4 2-120-31,-2-2 24 0,-9 0-24 15,-1 0-48-15,-4 2 0 16,-1-2 48-16,-5 0-40 0,0 2-8 16,0-2 9-16,0 0 87 31,0 0-48-31,0 0-48 15,0 0-96-15,0 0-97 0,-13 6-847 16,-10-2-1888-16,-2 3-5258 0</inkml:trace>
  <inkml:trace contextRef="#ctx0" brushRef="#br0" timeOffset="115308">12872 6625 6329 0,'0'0'2848'0,"0"0"-2047"16,0 0-665-16,0 0 840 15,0 0 688 1,0 0-544-16,0 0-327 16,0 0-313-1,126 0-272-15,-95 0 336 0,3 0-264 0,6 0-80 16,2 0-40-16,3 0-144 15,0 0-16-15,-3 2 0 16,0 4-32 0,-8 1 24-16,-5-1 16 31,-4-2-8-31,-6-3 24 0,-8 1 56 15,-3 0-80-15,-6-2 0 16,-2 0 48-16,0 0 176 16,0 0-144-16,0 0 144 0,0 0-208 0,0 0-16 15,-8-7-920-15,-7-6-3905 16,-1 3-3049-1</inkml:trace>
  <inkml:trace contextRef="#ctx0" brushRef="#br0" timeOffset="115722">13017 6848 5033 0,'0'0'2176'0,"0"0"-1488"16,0 0 168-16,0 0 129 15,0 0 271-15,0 0-616 0,0 0-448 31,23 8 800-31,4-6-328 16,7-2 17-16,8 0 7 0,0 0-264 16,0 0-16-16,-3 0-256 15,3 0-104-15,-8 0 152 16,-2 0-128-16,1 0 0 0,-4 0-56 31,-5 0-8-31,-5 2-16 16,-1-2 8-16,-7 2 0 0,-1-2 8 0,-5 0 0 15,-5 0 96-15,0 0-104 16,0 0-376-16,0 0-472 15,-3 0-497-15,-13 0-3272 16,1 0-3176 0</inkml:trace>
  <inkml:trace contextRef="#ctx0" brushRef="#br0" timeOffset="116050">13022 7049 4945 0,'0'0'3056'0,"0"0"-2048"16,0 0 33-16,0 0 367 0,0 0-592 15,0 0-432-15,28 0 56 16,-4 0 360-16,8 0-223 16,1 0-345-16,2 0 120 0,1 0 216 15,-2 0-360-15,1 0 72 31,-4 0-144-31,1 0-136 0,-6 0 120 16,0 0-112-16,-5 0-16 16,0 4-624-16,-4 1-1753 0,-8-1-2080 15</inkml:trace>
  <inkml:trace contextRef="#ctx0" brushRef="#br0" timeOffset="120035">12919 7335 4000 0,'0'0'2441'31,"0"0"-1561"-31,0 0-632 0,0 0 520 16,0 0 657-16,0 0-73 15,0 0-488-15,0 0-264 0,0 0-216 16,0 0 200-16,0 0-208 31,2 0-368-31,2 0 217 16,1 0-73-16,2 2 128 0,-4-2 336 15,2 2-472-15,1-2 104 16,-1 0 32-16,0 2-80 0,1-2 80 15,-4 0-280-15,4 0 56 16,-2 2 240-16,1-2-200 31,1 0 208-31,2 0-200 16,-3 0-48-16,5 0 240 0,-4 0-208 15,4 0 160 1,-5 0 24-16,3 0-264 16,0 3 56-16,1-3-64 0,-1 2 0 15,4 0 144-15,-1-2-64 16,2 2-8-16,0 0 80 0,3-1-87 15,-5-1-33 1,2 0-32-16,2 2 8 16,-1-2 152-16,-4 2-160 0,3 0 112 15,-2-2-40-15,2 2-64 16,-1 0-16-16,-1 0 8 15,0-2 0-15,-3 2 40 0,4-2-32 32,-3 2-8-32,4 0 8 0,-2-2 88 15,1 2-112-15,1 1 16 16,0-1 0-16,3 0 24 15,-5 0-8-15,0-2 40 0,2 2-56 16,-1-2 24-16,-1 0-24 16,0 2 0-16,-3-2 0 15,0 0 8-15,-4 0 0 0,2 1-8 16,-1-1 0-16,1 2 48 31,2-2-56-31,0 2 8 0,-1-2 0 16,3 2-24-16,-2-2 96 0,1 2-64 15,3-2-8-15,-4 2 40 16,-2 0-104-1,4 0 64-15,-2 0 0 0,-2-2 40 16,6 3-32-16,-6-3-8 0,7 2 0 16,-5-2 24-1,3 0-32-15,-2 0 8 16,2 2 0-1,-1-2 48 1,1 2-40-16,-5-2 56 0,1 2-64 0,-1-2 48 16,1 2-64-16,-2-2 16 15,1 0 0-15,4 2-32 0,-2-2 88 16,-3 0-40-16,1 0-16 15,1 2 8-15,-3-2 32 16,1 0-40 0,2 0 0-16,-2 0-16 15,-2 0 80-15,2 0-56 16,1 0-8-16,1 0 40 0,-3 0-56 31,4 1 16-31,-3-1 0 16,3 2 16-16,-4-2-8 0,2 0 24 15,2 2-32 1,-1-2-24-16,-1 0 16 0,1 0 8 0,-1 0 0 15,2 0-8-15,-3 2 56 32,3-2-48-32,-5 0 0 15,4 2 8-15,-3-2 0 0,3 2-8 0,1-2 0 16,-5 0-8-1,4 0-16-15,-2 0 24 0,1 0 0 0,0 0 8 16,6 0 8-16,-6 2-16 16,4-2 0-16,-2 0 24 15,2 0 48-15,-2 0-80 0,0 0 8 16,-2 0-8-1,2 0-16-15,0 0 24 32,1 0 0-32,-3 0 40 0,4 0-32 0,-4 0-8 0,1 0 0 15,-1 0 8-15,1 0-64 16,-3 0 56-16,3 0 0 15,-4 0 32 1,0 0 32-16,2 0-72 16,-5 0 8-1,2 0-32-15,-2 0-48 0,3 0 88 0,-1 0-8 16,2 0 56-16,-2 0-48 0,3 0-8 15,0 0 0-15,-4 0 8 32,3 0-16-32,-3 0 8 0,1 0 0 15,1 0 8-15,-3 0 0 31,2 0-8-31,-2 0 0 16,0 0-24-16,1 0-32 0,4 0 64 16,-5 2-8-16,0-2 64 0,3 0-56 15,-3 0-8-15,0 0 0 0,2 0 8 16,-2 0-32-16,0 0 96 15,0 0-72-15,0 0 96 16,0 0-96-16,-2 0-456 0,-12 0-2097 16,-4 0-10898-16</inkml:trace>
  <inkml:trace contextRef="#ctx0" brushRef="#br0" timeOffset="127632">12593 7288 360 0,'0'0'1800'16,"-4"0"-648"-1,1 0 72 1,2 0 105-16,1-2 183 0,-4 2-216 0,4 0-103 15,0-3 167-15,0 3-528 16,0 0-16-16,0 0-88 0,0 0-167 16,0 0 175-1,0 0-280-15,0 0-152 16,0 0 72-16,0 0-376 0,0 0-16 0,0 0-96 15,0 0-168-15,17 0 264 16,-1 0 16-16,1 6 0 0,-4 2-8 16,0-2 64-16,-1 0-56 15,-1 1 0-15,0-2 56 16,-3 3-8-16,4-2 24 0,-3 2-64 15,-1-1 184-15,2-3-184 32,-8-1-8-17,1-3 0-15,-3 2 48 16,3-2 16-16,-3 0-56 15,0 0 56-15,0 0 32 0,0 0-48 16,0 0-48-16,0 0 0 16,0 0 0-1,0 0 0-15,0 0 8 0,0 0-8 0,0 0 32 0,0 0-32 16,0 0 0-1,0 0-8 1,0 0-64-16,0 0 72 0,0 0 0 16,0 0 0-16,0 0-8 15,0 0 16-15,0 0-8 0,0 0 0 16,0 0 8-1,0 2-72-15,0 0 64 16,3 2 0-16,2 2 40 16,-2-1-32-16,2-1-16 0,2 0 8 15,-7-2-8-15,0-2-8 16,3 1 16-1,-3-1 0-15,0 0 24 16,0 0-16-16,0 0-16 31,0 0 8-31,0 0-592 0,0 0-264 16,0 0-1305-16,0 0-2344 15,0-9-1864-15</inkml:trace>
  <inkml:trace contextRef="#ctx0" brushRef="#br0" timeOffset="128178">12761 7229 3320 0,'0'0'1657'16,"0"0"-809"-1,0 0 136-15,0-9 448 16,0 9 1-16,0 0-305 31,0 0-448-31,0 0 168 16,-4-1-360-16,-4 1 112 0,5 0-88 15,-5 0-151 1,3 0 135-16,-1 0-384 0,1 0 8 0,-2 0 248 16,3 6-360-16,-3 6 88 15,-1 0-96-15,-2 0 0 16,4 0-64-16,-1 1 64 0,3-2 0 15,-3-1 16-15,2-1 72 16,2-2-88-16,-2-1 0 0,2-2 0 16,3-2-24-16,-2 0 32 15,2-2-8-15,0 0 24 0,0 0 80 16,0 0-48-16,0 0-56 31,-1 0 0-31,1 0 88 16,-5 0-88-1,0 6-16 1,-3 3-864-16,-2 0-1489 0,1-1-2488 0</inkml:trace>
  <inkml:trace contextRef="#ctx0" brushRef="#br0" timeOffset="133482">13713 7403 2480 0,'0'0'2176'0,"0"0"-863"0,0 0-609 31,0 0 640-31,0 0-96 16,0 0-623-16,0 0-57 15,0-8-408-15,0 8 144 0,0 0 152 16,0 0-304-16,0 0 144 31,0-2 136-31,0 2-304 0,0-4 272 16,0 1-192-16,0-5-160 15,0-1 88-15,0 1-80 0,0 1-56 16,0 3 0 0,0 2 8-16,0 2 40 0,0 0-48 15,0 0 0-15,0 0-56 0,0 0-96 16,0 0-80-1,0 2-48-15,0 7 208 16,0 7 72-16,0 2 56 0,0 5 16 0,4 1 264 31,-3-1-120-31,1 2-48 16,3-3-152-16,-5-7 136 15,1 0-104 1,-1-7-48-16,4-2 80 16,-4-5-72-16,0-1 80 0,1 0-176 15,-1 0 64-15,0 0-208 16,0 0 224-16,0 0-144 15,0 0 152-15,0-3-56 0,5-7 56 16,-5-16-336-16,0 1-1200 16,0 4-5098-16</inkml:trace>
  <inkml:trace contextRef="#ctx0" brushRef="#br0" timeOffset="134260">14117 7399 2896 0,'0'0'1985'0,"0"0"-961"0,0 0-152 16,0 0 360-16,0 0-16 0,0 0-495 15,0 0-177 1,0 0 96-16,0 2-152 0,0 11 624 0,0 6-128 15,0 5-263-15,8 5-41 16,2 1-208 0,-2-4-96-16,2-2-288 15,-4-6-80-15,1-4 160 16,-1-4-104-1,-3-4-128-15,2-4-328 0,-5-2-1577 0,3-6-1943 32,-3-10-1722-32</inkml:trace>
  <inkml:trace contextRef="#ctx0" brushRef="#br0" timeOffset="134982">14288 7386 3104 0,'0'0'2217'0,"0"0"-873"16,0 0-72-16,0 0-24 16,0 0-183-16,0 0-233 15,0 0 8-15,0 0-424 16,0 0-160-1,0 3 296-15,0 9-208 0,0 3 80 16,0-4-352-16,0 8-72 0,0-4-552 31,0 0-2344-31</inkml:trace>
  <inkml:trace contextRef="#ctx0" brushRef="#br0" timeOffset="136263">14674 7403 2480 0,'0'0'2633'0,"0"0"-1537"16,0 0-944-1,0 0-24-15,0 0 576 16,0 0-56-16,0 0 96 0,0 0-56 15,2 9 289-15,1-1-105 16,-1 1 80-16,-2-1-312 0,0 1-304 16,0-1-240-16,0-3-96 46,-2 1-1528-46,-9-1-6586 0</inkml:trace>
  <inkml:trace contextRef="#ctx0" brushRef="#br0" timeOffset="141426">12627 7488 5473 0,'0'1'2968'0,"0"-1"-2072"16,0 2-287-16,1 0 231 16,2 0-656-16,4 3 16 0,4 3 40 15,2 2-104-15,7 1 416 16,2 4-192-1,1 0 176-15,-1 0-120 0,1-1-168 0,-4 0 56 16,1-4-143-16,-9-2-153 16,-1-2 184-16,-4-2-184 0,-1-2-8 15,-3 0 0-15,-2-2 64 16,0 2-152-16,0-2 88 0,0 2-777 15,0-2-919-15,0 2-2505 0</inkml:trace>
  <inkml:trace contextRef="#ctx0" brushRef="#br0" timeOffset="141746">12799 7425 3776 0,'0'0'4185'16,"0"0"-3041"-16,0 0 145 15,0 0 239-15,0 0-232 0,0 0-319 16,0 0-649-16,0 0 96 15,0 0 104 1,0 0-400-16,0 0 344 16,0 0-240-16,-45 109-224 15,34-88 48-15,0 4-48 0,-1-5-8 31,3-2 0-31,2-2-400 16,-1-2 16-16,-3-6-744 0,1-2-1649 16,0-4-3968-16</inkml:trace>
  <inkml:trace contextRef="#ctx0" brushRef="#br0" timeOffset="144186">13389 7316 2560 0,'0'0'1304'0,"0"0"-760"0,0 0-296 31,0 0 537-31,0 0 335 16,0 0 56 0,0 0-80-16,0-7 113 0,0 7-225 0,0 0 136 15,0 0-392-15,0 0-192 16,0 0 121-16,0 0-129 0,0 0-192 31,0 9-128-31,0 4-112 16,0 4 32-16,0 0 40 15,3 0-160-15,-1-2 264 0,-1-2-192 16,1-1 24-16,1-1 0 15,0 2-32-15,-3-4-72 0,4-1 0 16,0 3-200 0,0-3-256-16,-1-2-2281 15,-1-3-4528-15</inkml:trace>
  <inkml:trace contextRef="#ctx0" brushRef="#br0" timeOffset="149970">13799 12100 4624 0,'0'0'5234'0,"0"0"-4226"0,-8 0-520 16,0 0 224-16,3 0 40 15,-1 0 32 1,1 0-319-16,2 0 31 0,3 0-344 0,-4 0-144 31,3 0 120-31,-3 0-120 16,1 0 184-16,-2 0-96 0,-4 6-24 15,1 1 40-15,-5 6-16 31,-2 1-40-31,1 2 40 0,1 0 0 16,-3 0-72-16,1 0 24 16,4 0 40-16,-1-4 8 0,1 1-96 15,3-6 0-15,-3 1 64 16,4-2-40-16,-4 0-24 15,0 1 0-15,-2-2 56 0,-10 3-40 16,1 0-8-16,-4 1 96 31,-3 0 288-31,-5 3-392 0,0 1 104 16,-8 0-104-16,0 2 0 15,0-2 0-15,3 2 0 16,0-3 0-16,5-1-8 0,-3 2 16 0,5-1-8 16,0-3 0-1,-1 2 8 1,-1-1 0-16,-3-1-8 0,2 2 0 15,-6-1 104-15,4-1-96 16,0 0-16-16,-2-1 8 0,1 0-32 16,2-2 24-16,4 0 8 0,-2 0 0 31,0 0 0-31,3 0-72 15,-3 0 72-15,-1 2 0 0,1-2 0 16,-2 2 0-16,4 0 8 16,0 0-8-16,1 0 56 0,-3-2-48 15,3 2-8-15,1-1 0 31,1-2 0-15,0-1-8-16,0 0 16 0,0-2-8 0,-1 0 216 16,0-2-136-16,-4 2-72 15,0 0-8-15,-2 0 8 0,-4 2 32 16,-2 1-40-16,-6-1 8 31,-6-1 24-31,-2 1 16 0,-4 0-48 16,5-2 0-16,-1 2 0 15,9-2-56-15,5-2 56 16,8 0 0-16,8 0 24 0,5 0 56 31,5 0-80-31,9 0 0 0,-4-2 48 16,5-4 64-16,-2-2-56 0,-2-6-32 15,3-4 8 1,-5-6-32-16,2-4 0 0,2-4 0 15,3-2-32-15,0-2 16 0,3 4 16 16,2 2 0 0,0 2-8-16,0 0-8 15,0-3 16-15,0-1 0 0,0-2 8 16,0-3-48-1,2 0 48-15,5-1-8 0,-3 4 24 16,3 0-8-16,-1 4-16 0,-1 5 0 31,0 10 0-31,1 2-48 16,-6 6 48-16,2 1 0 0,-2 0 0 15,3 2 16-15,-3-1-16 16,2 1 0-16,3-4 0 0,1-1-48 16,4-6 48-16,4-2 0 31,4-8 0-31,8-1-40 0,3-2 40 15,7 0 0-15,1-2 0 16,-2 4-48-16,4-1 48 16,-7 6 0-1,2 1 0-15,0-1 0 0,-3 4 0 0,4-4 0 31,-4 2 0-31,8-5 144 0,-2-1-144 16,3 1 0-16,2 3 0 0,0-2 72 16,7 5-72-16,-1 0 0 15,1 4 8-15,2 0 112 0,-1 4-120 16,0 0 56-1,4 0-56 1,-6 0 80-16,7-2 56 16,-2 2-136-16,-3 1 48 0,1 2 64 0,-5 1-112 15,-2 4 48-15,0 2-48 16,-2 0 24-16,-2 0-136 0,-1 0 112 31,-1 0 0-31,4 2 88 31,-6 0-16-31,4 0-72 0,-6 0 8 16,-1-2 144-16,-4 0-176 15,-2 2 24-15,-1 0 0 0,1-1 40 16,-2 1 8 0,2 3-48-16,-3-1 0 0,4-2 0 15,-4 2-8-15,0 0 8 0,0-2 0 16,-4 2 8-16,2 0 0 15,-2-1-8-15,-4 0 0 0,2 1 40 16,-2 0-56-16,0 0 24 16,2 0-8-16,1 2 72 31,1 3 8-31,2-2-80 0,1 3 0 15,-1 3 0-15,-2-2-16 16,-1 3 16-16,-3 0 0 0,-1 2 72 0,-2-1 17 16,0-2-89-16,-2 0 0 15,0-2 0 1,-1 1-8-1,-2-1 8-15,3-4 0 0,-3 1 16 16,2 1 32-16,1-3-48 16,-3 2 0-16,-3 1 0 0,5 2-16 0,-2 3 16 31,-5 2 0-16,1 0 48-15,-4 4 24 16,0-3-80-16,0 4 8 0,0-1-24 0,0 0 16 16,0 0 8-16,0-1 0 15,0-2 8-15,0 0 40 0,0-4-56 31,0 0 8-31,0-2 0 16,0-3-64-16,0 0 64 0,0-3 0 16,0-1 96-1,0-4-40-15,0 2-32 0,0-2-24 0,0 0 8 16,0 2 40-16,0-2-32 15,0 0-16-15,0 0 72 32,0 0-56-32,0 0-24 0,0 0 8 15,0 0-328-15,0 0 39 16,0 1-807-16,-7 1-1688 0,-4 2-4010 0</inkml:trace>
  <inkml:trace contextRef="#ctx0" brushRef="#br0" timeOffset="154361">3783 9948 3808 0,'0'0'4337'0,"0"0"-3088"32,0 0-113-32,0 0 248 15,-16-12-312-15,10 11-304 16,-1-1-191-16,-1-1 15 0,-2-1-64 15,-1 0-176-15,1-2 184 16,-6-2-32-16,-2 0-136 0,-1-4 456 16,0 0-688-16,-4-2-64 0,4 0-16 15,-4 0 72-15,5 0-80 16,1-1-40-16,2 2-8 0,-1-4 24 15,1 4-8-15,1 1-16 16,-1-3 0-16,6 2 8 0,-3-2-8 16,1 2 0-1,0-2 0-15,1 2 32 16,-1-2-16-16,1 1-16 15,0 0 0-15,-1 2-24 0,5 1 16 16,-1 0 8-16,-3 1 0 16,4 0-16 15,3 0 40-16,-5 0-24 1,4 0 0-16,1 0 0 16,-2 0-8-16,2-2 8 0,-2-2 0 15,4-2-64-15,-1 0 64 16,-1-2 0-16,3 0 0 0,0-1-24 15,0 0 8-15,0-3 16 16,0-3 0-16,5-1-80 31,3 1 80-31,1-1 0 0,3-1-8 16,-3 3-56-16,6 0 8 31,-2 0 56-31,3 0 0 0,3 0-72 0,4 0 24 31,4-3 40-31,4 4 0 0,5-5-80 0,1-2 88 16,5 0 0-16,-3 0 0 0,1 2-24 15,-3 1 40-15,3 3-16 16,-4 5 0-16,3 0-32 0,4 1 32 16,3 0 0-16,2 2 0 0,4 2 16 15,-1 0 80 1,-2 2-88-16,4 4-8 15,-6-1 8-15,5 4 16 32,1-1-24-32,2 4 0 15,3-2 56 1,2 4-48-16,-4 0 32 15,-1 0-40-15,2 0 0 47,-6 0-8-47,-2 0 16 0,-2 0 0 16,-7 0 0-16,-1 6 48 15,-5-2-56-15,4-1 0 0,0 1 0 32,4-1 48-32,1-3-48 0,2 0 0 0,-3 0 0 46,0 0 0-46,0 0 0 0,-1 0-8 16,-4 0 8-16,-2-3 40 0,-1-1-40 16,-3 3 0-16,1 1 0 15,-1 0-24-15,3 0 24 0,3 0 0 16,0-2 0-16,4 2 16 15,2 0-8-15,14 0-8 0,-2 0 0 16,-5 0-24-16,-2 0 24 0,-22 5-16 16,-2 2 64-16,-1 3-32 0,1-2-16 31,-1 4 8-16,2-2-64-15,-2 4 40 0,0-2 8 0,-1 4-8 16,2 0 32-16,1 2 32 16,-3 0-40-16,1-2 56 0,-2 0-128 15,0 3 64-15,-3-6 0 16,1 4 40-16,-4-4-40 0,-2-1 0 15,1-1 0 1,-4-2 8-16,1-1-16 0,0 3 8 0,2 1 0 16,0-1 24-16,2 4 24 31,-2 0-48-31,0 0 0 15,-1-2 40-15,3 0-88 0,-4-1 24 16,1-3 24-16,-4 0-24 16,1-1 72-16,1-2-40 0,-5 0-8 15,1-2 0-15,-1 2-48 16,-2 0 24-16,-1 0 24 15,-2 4-8-15,0 0 56 0,0 4-24 16,0 2-24-16,-2 0 56 16,-6 4-56-16,-3-2 0 0,1 2-24 0,-1 1-24 15,1 0 56 1,-7 3-8-16,4 4 0 15,-5 4 24-15,-3 2-72 0,-3 2 16 32,0-1-136-32,-4-1 168 15,1-4-80-15,1-1 80 16,-3-6-8-1,4-3-40-15,1-1 48 16,2-4-120-16,1-3 120 16,-2 1-56-16,2-4 64 15,2 2-8-15,-4 1 0 0,0 1 8 16,-1 2 0-16,0-2-8 15,-5 2 0-15,3-3-8 0,-1 0 48 16,2-2-40 0,-2-2 0-16,3-1 16 0,-7 2 16 0,-1-3-32 15,-4 0 48-15,-6 2 24 16,-3 0-8-16,-5-2-64 47,-2 2 0-47,-1-2 8 15,0-2 112-15,3 0-120 0,1-4 176 16,4 2 65-16,3-2-233 0,2 0-8 15,4 2 0-15,1 0-8 16,2 0 8-16,1 0 48 0,0 2-48 16,-2-2 0-16,0 2 48 0,0-4-48 15,3 0 0-15,-3 0 16 16,2 0-8-16,-2 0-8 0,-3 0 0 15,-2-6 48-15,0 2-40 16,1 0-8-16,4 2 0 16,-7 2 0-16,6 0-48 0,-2 0 48 15,1 0 0-15,1 0-8 0,1 0-64 16,-3 0-97-16,3 4 17 0,1 4-320 15,3-2 416 1,1 0-64-16,4-1 120 0,3-2-8 16,-2 1-96-16,1-4 104 0,4 0 0 15,1 0-64-15,2 0 16 16,3 0 48-16,0 0 0 0,-2 0 48 15,4 0 0-15,1 0-48 32,-1 0 0-32,-4 0-48 0,3 0 40 15,-5-4 8-15,4 3 0 16,-1-4 80-16,-1 1-16 0,6 0-64 15,-3 2 0-15,3 0-40 16,2 0 40-16,2 0 8 31,1 2 0-15,0 0 56-16,-1-2-8 0,-1 2-56 0,1 0 0 15,0-2 8-15,2 2 40 0,-2-2-48 16,2 2 56-16,-2 0 24 0,2 0-16 16,0 0-128-1,3 0 64 1,0 0-72-16,0 0-32 0,0 0-1072 15,0 8-4217-15,-3 2-5377 16</inkml:trace>
  <inkml:trace contextRef="#ctx0" brushRef="#br0" timeOffset="156451">13116 7652 4761 0,'0'0'1312'0,"0"0"-736"0,-24-10 328 15,17 6 608-15,2 2 129 16,4 2-377-16,-4 0-600 0,3 0-192 16,1 0 216-16,-3 0 169 31,3 0-577-31,-4 0 72 0,3 0 120 15,-2 0-208-15,-1 0-8 16,0 2-192-16,2 2 24 16,-2-2 128-16,0 0-208 0,3-2 128 15,2 2-128-15,0-2 64 47,0 0-80-47,0 0 8 0,0 0 0 16,0 0-56-16,0 0 8 0,0 0 48 15,0 0-72-15,13 0-192 16,15 0 264-16,4 0-104 0,10 0 104 15,6 0 48-15,-2 0-40 16,-1 0 64-16,-5 0-56 0,-3 0 40 16,-4 0-56-1,-9 0 0-15,-5 0 8 31,-6 0 0-31,-3 0 0 16,-5 0 48-16,-2 0-56 0,-3 0-680 16,0 0-2313-16,0 0-5257 0</inkml:trace>
  <inkml:trace contextRef="#ctx0" brushRef="#br0" timeOffset="157151">13177 7853 2480 0,'0'0'1344'16,"0"0"-784"-16,0 0 249 0,0 0 271 15,0 0 176-15,0 0-168 16,0 0-536-16,12-2-151 31,1 2 143-31,6 0 416 0,7 0-144 16,4 0-344-16,6 0-264 15,1 0 96-15,5 0-56 0,-3 0 64 16,1 0-112-16,-3 0-120 31,-1 2 104-15,-1 2-120-16,-1-3 41 0,-3 1 223 0,3 0-192 15,-3 0 32-15,1 0-168 16,-6 0 0-16,-2 1 40 0,-5-3-40 15,-1 0 8-15,0 0 16 16,0 0-16 0,1 0-8-16,10 0 0 15,-1 0 0-15,4 0-8 0,3 0 8 16,1 0 0-1,-2-5-8 1,-7 3-304-16,-6-2-217 0,-5 1 193 16,-4 1-160-16,-7 2 112 0,-5 0-848 15,-4 0-248-15,-13 0-4562 31</inkml:trace>
  <inkml:trace contextRef="#ctx0" brushRef="#br0" timeOffset="157751">13109 8111 3952 0,'0'0'1385'0,"0"0"-969"16,17-4 408-16,-6 0 8 0,7 0 424 15,-2 0-383-15,6 2-241 16,-2-1-144 0,2 1-48-16,-2 0 64 0,-2-1-144 0,1 1-224 15,-1 2 88-15,-2-2-224 31,2 0 176-31,-1 0-72 0,-4-2-96 16,7 2 40-16,-3-2-48 16,1 0-48-16,3-8-488 15,0 2-1240-15,-8 0-2441 0</inkml:trace>
  <inkml:trace contextRef="#ctx0" brushRef="#br0" timeOffset="158297">13268 8299 2896 0,'0'0'1536'0,"0"0"-847"16,0 0 95-16,0 0 16 0,0 0-16 15,126-34 112 1,-91 28-112-16,1 3-7 0,3-3-313 15,1 0 176-15,4-1-48 0,-6 3-152 16,6 0-48 0,-5 2-272-16,1 1-16 15,0 1-56-15,-4 0-40 0,-2 0-8 16,-4 0 0-16,-2 0 56 15,-9 0-16-15,2 0-40 16,-8 0-8-16,3 0-896 16,-3 0-864-16,-5 0-2113 15</inkml:trace>
  <inkml:trace contextRef="#ctx0" brushRef="#br0" timeOffset="158862">13231 8574 3016 0,'0'0'1833'15,"0"0"-1153"-15,0 0-272 16,0 0 240-16,0 0-64 15,0 0 328 1,0 0-8 0,84-27-600-16,-44 20-95 0,8 1-1 15,7 2 80 1,5 1 440-16,1-1-168 15,-4 2-200-15,-4 0-24 16,-6 2-336-16,-5 0 72 0,-10 0-72 16,-6 0 0-16,-3 0 80 15,-4 0-64 1,-3 0-32-16,-3 0-1264 0,-6 0-4065 0</inkml:trace>
  <inkml:trace contextRef="#ctx0" brushRef="#br0" timeOffset="161630">12830 7399 3520 0,'0'0'1305'0,"0"0"-961"0,0 2 648 15,0-2 336-15,0 4-136 16,0 1-279-16,-3-1-617 16,-4 4-112-16,-2-3 464 0,2 3 56 0,-1-1-16 15,3-3-336 1,2 2 8-16,-3-3-24 0,4 1-160 0,-4 2-40 15,1 3 104-15,-7-1-176 16,4-1 184-16,-1 1-47 16,-3 1-193-16,4-3 416 0,-3 0-248 15,1-1 0-15,2-3 88 16,2 2-256-1,-1-4 136-15,2 0 88 47,-1 0-136-47,1 0 368 16,-3 0-400-16,0 0 48 0,-3 0 200 15,1-7-264-15,-3-1 40 16,-6-2-88-16,1-3 0 0,-1 2-24 31,-2-2 32-31,3 1-8 31,-2 1 24-31,4 0 40 0,2 0-128 16,2 1 56-16,1-1-120 0,3 1 56 16,0 1 72-16,2-2 0 15,-1 3-16-15,2-1-112 0,0-4 24 16,5-1-24-16,0-2-72 15,0 0 192-15,0-2-56 16,0 0 8-16,0 0 40 0,0 0-264 16,15 2 176-16,3-1-120 0,3 4-128 15,6 1 336-15,4 0-128 16,3 2 144-16,0 0-16 0,-4-1-64 15,1 6 72-15,-2-1-64 16,0 2 72 0,-5 0-48-16,2 2 56 15,-3-1-8-15,-1 1 24 16,-5 0-24-16,-1 2 0 0,-5 0-80 15,-5 0-64 1,-1 0 88 0,-5 0-8-16,0 0 64 0,0 13 64 31,-4073 2-48-31,8146 6 248 15,-4074 5-248-15,-9 4-16 0,-11 20-120 16,6-6-1785-16,-2-4-3232 16</inkml:trace>
  <inkml:trace contextRef="#ctx0" brushRef="#br0" timeOffset="174689">11669 7313 5673 0,'0'0'2896'16,"0"0"-1399"0,0 3 439-16,0-1 2601 0,0 1-4081 15,0 7-64-15,-10 18-184 16,2 6-160-16,-1 4 24 0,0 5-40 31,6-15-24-31,2-3-8 16,1 0 0-1,0-3-248-15,0-7-128 16,4 0-96-16,8-3-72 15,1-4-96-15,12-2-24 16,-2-4-40-16,0-2-1193 16,-4 0 1769-1,-14 0 56-15,-3 0-8 0,-2 0 80 31,0 0 120-31,0 0 32 0,0 0 824 0,0 0-39 16,-7 2 1087-16,-11 0-2008 16,5 2 56-16,-6 0-144 0,-2 2-216 15,2-1-296-15,-4 0-344 16,-8-3-809-1,4 0-2984 1,3-2-1296-16</inkml:trace>
  <inkml:trace contextRef="#ctx0" brushRef="#br0" timeOffset="174883">11583 7455 4672 0,'0'0'2465'0,"0"0"-1321"0,0 0 713 16,0 0-665-16,0 0-528 15,23-22-144-15,-13 18-448 16,-1 0-16-16,6 1-56 0,4 1-816 16,-3 2-1360-16,-3 0-4154 0</inkml:trace>
  <inkml:trace contextRef="#ctx0" brushRef="#br0" timeOffset="175701">11882 7388 3544 0,'0'0'2257'0,"0"0"-905"16,0 0-56-16,0 0-464 0,0 0-95 15,0 0-289 1,0 0-376-16,0 0 608 0,11-19-304 0,1 15 264 16,-4 0-256-16,3 2-376 15,-4 0 72-15,1 2-80 0,-5 0 16 16,2 0-8 31,0 0-8-47,-2 0 0 15,-2 2 160-15,1 10-8 0,-2 5 208 31,0 3-112-31,0 1-248 16,0 2 232-16,0-3-160 0,0-3 0 16,-2 0 9-16,-2-3-33 15,0-5-56-15,4-2 8 0,0-3 0 31,0-2-24-31,0-2 24 16,0 0-97-16,0 0 49 16,0 0-152-16,0 0 144 0,7-2 48 15,4-6 8-15,0-4 64 16,6-2-16-1,-1-1 0-15,5 0-48 0,-10 2-792 0,0 5-3673 0</inkml:trace>
  <inkml:trace contextRef="#ctx0" brushRef="#br0" timeOffset="190342">12830 7736 1800 0,'0'2'5465'0,"0"0"-3809"31,0 2-695-31,0 3 335 16,-10-1-168-16,1-1-288 0,-1-1 81 16,-6 0-617-16,0 0-152 0,-4 1 80 15,-1-1-232 1,-3 0 184-16,-2-1-160 0,-1-3 48 31,1 2 32-31,-1-2-96 0,2 0 56 16,3 0 112-16,-1-3-176 15,0-9 0-15,9-3 0 0,1-3-152 31,2-2 88-31,3-4-88 32,4-2-112-32,4-4 64 0,0-2-184 15,0 0 119-15,4 0-23 0,12 0-72 16,6 5 360-16,-2 5-104 15,2 5 24-15,3 4 0 0,0 5-256 16,1 2 288 0,2 3-24-16,-2 3-160 15,1 0 176 1,-3 0-16-16,2 5 72 0,2 12 168 0,-1 2-168 15,-3 2 128-15,4 3 184 16,-7-1-192-16,-2 2 136 0,-3-3-72 16,-3-2-8-1,-2 2-176-15,-11 10-304 0,0-6-1384 16,0-2-4433-16</inkml:trace>
  <inkml:trace contextRef="#ctx0" brushRef="#br0" timeOffset="192466">5558 9748 5113 0,'0'0'2024'0,"0"0"-472"15,0 0 65-15,0 0-33 0,0 0-72 16,0-3-359-16,0 3-401 31,0 0-120-31,0 0-528 31,3 0 16-31,9 0-120 0,5 0-24 16,9 0-80-16,39 7 72 15,-10 7-1352-15,-7 4-3353 0</inkml:trace>
  <inkml:trace contextRef="#ctx0" brushRef="#br0" timeOffset="194626">13806 12023 2840 0,'0'0'1072'0,"0"0"-952"15,-4 0-120-15,4 0-32 0,0 5 32 16,0 1 88-16,0 2-72 15,0-3 72-15,0-1 8 0,0 0 216 16,0 1 401-16,0-3 55 0,0-2-24 16,0 2 56-16,0 2-304 15,0 0-136-15,0 0-72 16,0 3-104-16,-1 4-8 0,-3-1-168 15,-2 3 16-15,4 2 0 16,2 3-16-16,-6 0-8 0,4-2 8 0,-1 0 0 16,-3-2 393-16,1-2-73 15,2-2-64-15,-2-3-56 0,1-3-64 16,4-3 8-16,0-1-152 15,0-1-1024-15,0-10-3401 16</inkml:trace>
  <inkml:trace contextRef="#ctx0" brushRef="#br0" timeOffset="196619">13689 14892 7905 0,'0'0'2385'0,"0"0"-1689"15,0 0-464 1,0 0 64-16,0 0 88 15,0 0-48-15,0 0-144 16,0 0 136-16,0 0 24 0,-129 75-304 16,100-56 488-1,-5-4-175-15,-1 4-209 0,-1-2 512 0,2 2-272 31,-3-4-8-31,3 2 24 16,3-2-336-16,2 2 104 16,0-2-64-16,3 4-104 0,-1-3 208 15,-1 0-208-15,-2-2 152 16,-6 2 48-16,1 0-184 0,-2 0 40 15,-4 0-64 1,2-2 0-16,-3 3-24 16,-4-4 32-1,0-1-8-15,-4 2 40 0,-1-2 8 31,-3 1-96-15,-1-2 48-16,-3 1 0 16,-3 2-40-16,1-2 40 0,2 1 0 0,5-4-8 15,-5-1 56-15,6 1-96 16,7-5 48-16,0-2 0 15,3 0 8-15,1-2-8 0,2 0 0 16,1 0 0 0,-3 0-168-16,3 0 120 0,0 0 24 0,6-8-168 31,1-1 184-31,2 0 8 15,7-1 0-15,2-5 0 0,4 0 0 16,0-2-16-16,0 0 8 16,1-2 8-16,6 6-56 0,-1 0 64 15,2 3-8-15,1 3 0 31,3 0-56-31,0-1 56 16,-2 0 0-16,4-4 0 0,-1 0-48 31,3-4 0-31,-3-6 48 16,0-2 0-16,1-6-16 15,-1-4 16-15,0 0 0 0,-1 0-72 0,3 2 72 16,-1 2 0-16,0 1 80 16,-1 3-80-16,0 2 8 0,1 5-64 15,2 2 56 16,0 7-48-15,0 4 48-16,17 0-256 0,12 2 176 0,8-4 32 16,5 0 96-16,3 0-56 15,-1-4 8-15,-1-2 0 16,-2-4-48-16,-3-6 112 0,3-3-64 15,1-5 0-15,6 0-16 16,2 0-32-16,8 0 48 0,10 2 0 31,5 4 8-31,-1 3-8 0,4 2 0 0,0 1 0 0,-1 4 48 16,-8 0-56-16,-5 2 8 15,-7 2 0-15,-2 0 16 0,-3 2-16 16,0 1 0-16,5 2 0 16,-5-1-8-16,3 4 0 15,-1 2 8 1,0 2 0-16,-9 0 0 0,6 0 0 0,-4 0 0 15,2 0 0-15,-5 6 0 0,-8 2 152 32,0-1-144-32,-5 4 32 15,-5 1 24-15,0-3-8 16,-8 0-104-16,-3 1 48 15,-3-2 0-15,-4 2 72 0,2 2-64 0,-3 5-8 16,2 2 224 0,-4 3-216-1,5 4 72-15,-8 1-80 0,3 0 0 16,-3 3 24-16,0 0 32 15,0 0-48-15,-3 2 8 0,-8-2 72 16,3 0-96 0,1 1 8-16,2-3 0 31,4-2-24-31,1 2 24 15,0-4 0-15,0-4 0 0,0-6 8 16,0-4-16-16,1-6 8 16,-1-4-112-16,-11 0-136 0,-20-2-1256 15,-14-10-7082-15</inkml:trace>
  <inkml:trace contextRef="#ctx0" brushRef="#br0" timeOffset="198995">13079 8807 4480 0,'0'0'4954'0,"0"0"-3170"0,0 0-976 15,0 0 0-15,0 0 609 16,0 0-105-16,0 0-224 16,0 0-344-16,0 0-512 31,0 0 112-16,1 0-216 32,17 0-80-31,10 0 152-16,9-4 16 0,5 2 73 0,0-2-153 15,-3 3-128-15,-1-4-8 16,-1 3 0-16,-4-2 16 16,-3 0-32-1,-4 0-88-15,-5-4-1185 31,-5 2-1495-15,-12 2-5378-16</inkml:trace>
  <inkml:trace contextRef="#ctx0" brushRef="#br0" timeOffset="200132">13423 9086 1736 0,'0'-2'2048'0,"-3"0"-1111"31,3 0 359-31,0 2 816 0,-2-2-191 16,2 2-209-16,0 0-344 15,0 0-279 1,0 0-25-16,0 0-392 16,0 0-200-16,0 0-208 0,0 0-264 15,18 0-48 1,12-4-8-1,16-3 56-15,4 3 120 0,6 3-112 16,-3-1 8-16,1 0 168 0,-6 2-112 16,-1 0 80-16,-11 0-152 15,-3 0 8 32,-3 0 136-47,-9 0-128 16,-7 0 80-16,-7 0-96 0,-7 0-600 15,0 0-1616-15,-2 5-2641 0</inkml:trace>
  <inkml:trace contextRef="#ctx0" brushRef="#br0" timeOffset="200786">13103 9264 808 0,'0'0'4537'0,"0"0"-3177"0,0 0-1080 15,6 0 632-15,17 0 3025 16,0 0-3049-16,1 0-152 0,2 0-248 0,-4 0-103 15,-1 0 15 1,-3 0-24 0,0 0-136-16,-5 0 112 15,0 0-240-15,-4 0 0 16,-2 0 8-16,-1-1-112 0,1-3-16 15,-4-3-1336-15,-1 1-2865 0,-2 2-4641 16</inkml:trace>
  <inkml:trace contextRef="#ctx0" brushRef="#br0" timeOffset="201668">13597 9537 4865 0,'0'0'2296'0,"0"0"-1024"46,0 0 593-46,0 0 39 0,0 0-144 32,0 0-431-32,0 0-721 15,0 0-64-15,0 0-96 16,0 0-328-16,0 0 104 0,0 0-168 15,0 0-48-15,0 0-8 32,0 0-80-32,-1 0-392 0,-19 0-248 15,-2 0 152-15,1 0 256 16,6 0 248-16,9 0 72 15,2 0-8-15,3 0 0 0,1 0 8 0,0 0 8 16,0 0-16-16,11 0-88 0,15-4 88 16,9-2 568-16,4-2-560 15,-8 4 248-15,0 0-144 16,6 0-24-16,-5 2 32 15,2 0-112 1,-3-1-8-16,-4 1 0 0,-3 2 32 0,-4 0-32 16,-4 0 0-16,-3 0 0 31,-7 0 40-16,-1 0 16-15,-2 0-112 0,-3 0-272 0,-11 0-1184 32,-10 11-5786-32</inkml:trace>
  <inkml:trace contextRef="#ctx0" brushRef="#br0" timeOffset="202797">13072 9800 3712 0,'7'-4'2609'16,"-7"4"-1401"-16,0 0-784 0,0 0 176 15,1 0 401-15,9 0-193 16,1-2-448-16,9-2 264 0,10 2-72 15,4-2-32-15,2 2 200 16,1 0-384-16,-5-1-16 0,-3 1-7 16,-9 0-113-16,-6 2 128 0,-6-2-256 15,-1 2-72-15,-2 0-80 16,-4 0-1521-16,-1-2-5104 0</inkml:trace>
  <inkml:trace contextRef="#ctx0" brushRef="#br0" timeOffset="204978">15125 12866 16315 0,'0'0'3809'0,"0"0"-3641"16,0 0-168-16,0 0-656 15,0 0-216-15,0 142-761 0,0-96-1496 16,-11-4-7649-16</inkml:trace>
  <inkml:trace contextRef="#ctx0" brushRef="#br0" timeOffset="280803">17347 3566 11546 0,'0'0'4097'0,"0"0"-2433"16,0 0-31-16,0 0-169 16,0 0-544-16,-113 21-448 31,94 24-464-31,7 7 56 0,9 0-64 0,3-4-152 15,0-8 144-15,7-10-120 16,185-391-3897 78,-204 301 4017-94,-2 16 8 15,3 14 208-15,1 14 424 16,81 397-6553 93,-61-396 3369-93,1-17-161-16,-3-8 72 15,-5-1 905-15,2 0 1736 0,-3 9 16 31,-2 9 744-31,1 10 264 0,-1 9 225 16,0 4-345-16,4 0-408 16,-3 8 440-16,4 6 345 15,-2 0-521-15,5 2 120 0,2 0-112 31,-2 2-344-15,3 7 0-16,1-2-208 16,1 5-128-16,-2 2 56 15,-3-2-80 1,2-3-64-16,-2-3 0 15,-3-8-168 1,1-4-64-16,-6-4 48 0,0-6 184 0,0 0-80 0,0 0 80 16,0-9-632-16,0-2-536 15,2-10-889-15,7 6-735 0,3 0-2561 16</inkml:trace>
  <inkml:trace contextRef="#ctx0" brushRef="#br0" timeOffset="281358">17664 3602 4672 0,'0'0'4137'0,"0"0"-2192"0,0 0 279 16,0 0 169-16,0 0-633 0,-8-4-648 15,3 4-503-15,3 0-281 32,-3 0 96-17,0 0-192-15,-3 11-128 0,-1 14-104 0,-4 7-136 16,1 4 80-16,1-1-40 0,3-4-120 15,-2-7 208-15,5-10-88 16,4-4 24-16,1-6-24 31,0-4-521-31,0 0-447 0,1-12-1040 16,11-4-3217-16</inkml:trace>
  <inkml:trace contextRef="#ctx0" brushRef="#br0" timeOffset="281620">17757 3643 6873 0,'0'0'4129'16,"0"0"-3417"-16,0 0-88 15,0 0 192-15,0 0-392 16,0 45-64-16,0-21-175 16,0-2-169-16,0 0 192 0,0-4-208 0,0-4 48 15,0-8-48-15,0-4-521 16,0-2-927-16,0-16-432 0,0-10-705 31,0-4-2088-31</inkml:trace>
  <inkml:trace contextRef="#ctx0" brushRef="#br0" timeOffset="282122">17793 3485 3344 0,'0'0'2705'15,"0"0"-1345"-15,0 0 88 16,0 0-279-16,0 0-17 0,0 0-272 16,0 0-296-16,0 0-160 31,64 105-296-16,-52-88-112-15,2 0 88 0,4-6-104 0,0-5-152 16,0-4-776-16,3-2-128 16,1 0 144-16,1-9-201 0,-4-8-7 15,-3-2 496-15,2-2 280 16,-8 2 272-16,-1-2 72 0,-1 5 208 15,-4 2 616-15,1 7 112 0,-2 0-31 16,-3 5-25 0,1 2-240-1,1 0-272-15,1 0-312 0,2 0 144 16,-2 0 8-16,2 0-136 15,2 0 8 1,2 0-32-16,-2 0-48 31,1 0-256-31,2-10-392 0,-4-3-64 0,0-2 176 0,-2 1 64 16,-4 4 424-16,0 6 48 0,-4 4 608 15,-13 2 304-15,-3 20-528 16,-2 6-24-16,1 8 352 16,9 0-272-16,4 0-32 0,8-1-80 31,0-8-248-31,5-3 97 0,10-5-121 15,6-9-8-15,3-5-48 32,3-5-289-32,-1 0-775 15,16-17-984-15,-6-7-2081 0,-10-1 912 16</inkml:trace>
  <inkml:trace contextRef="#ctx0" brushRef="#br0" timeOffset="282352">18368 3479 4729 0,'0'0'3960'47,"0"0"-2095"-47,0 0-689 0,0 0-792 15,0 0-64-15,0 104-48 0,0-67-144 16,0-3-8-16,6-6-112 16,-1-8-8-16,0-8 64 0,0-6 144 15,-4-6 128-15,6 0 297 16,-2-8 247-1,1-16-120 1,5-10-488-16,1-7-272 0,-4-1-152 0,6 1-944 16,-2 13-1665-1,-4 11-5769-15</inkml:trace>
  <inkml:trace contextRef="#ctx0" brushRef="#br0" timeOffset="283174">17370 4778 9161 0,'0'0'4201'16,"0"0"-3344"-16,0 0-529 15,0 0 560-15,0 0 392 16,0 132-648-1,0-87-408-15,0-7-32 16,0-6-120-16,3-10-64 0,-1-8 96 16,-1-7-96-16,-1-5-8 15,0-2 104-15,0 0-24 0,0-9-32 31,0-12-48-31,0-10-200 16,0-7 192-16,5-2-160 0,6 0 168 16,1 4-48-16,5 6-16 15,-4 10 56-15,5 6-40 31,-3 7 48-31,1 7 64 0,-2 0-56 16,-1 11 160 0,2 8 64-16,-7 6 32 0,-3 1 89 15,-2 2-217-15,-3-4 48 0,3-4-40 16,-3-4-128-16,0-6 24 15,2-6-40-15,-2-4-16 0,3 0-72 16,-1 0 88-16,2-10-16 16,3-10-56-1,1-4 88-15,3 0-64 16,-1 6 32-16,-4 6-104 0,2 10 104 15,-4 2-112-15,4 0 120 16,-3 10-8-16,1 6-169 0,1 2 49 0,2-4-608 47,-1-6-1056-32,4-6-833-15,10-2-1472 0,-1-15 889 16,-6-4-2305-16</inkml:trace>
  <inkml:trace contextRef="#ctx0" brushRef="#br0" timeOffset="283353">17743 4873 3544 0,'0'0'3129'0,"0"0"-368"15,0 0-625-15,0 0-168 16,0 0-623-16,0 0-753 15,8 96-144 1,-2-94-64-16,4-2-256 0,-2 0 320 0,-2-2-136 31,3-12 24-31,-6-2 48 0,-3 0-384 16,0 6 0-16,0 4-160 15,-7 6-920-15,6 0-840 16,1 10-2473-16,0 0-1633 0</inkml:trace>
  <inkml:trace contextRef="#ctx0" brushRef="#br0" timeOffset="284109">17991 4829 2776 0,'0'0'5993'0,"0"0"-3544"16,0 0-313-16,0 0-727 0,0 0-345 15,0 0-672-15,0 0-96 16,-95 81-80-16,90-54-208 15,5-5-16 1,0-5-32-16,5-4 40 0,8-3-48 16,0-6-32-16,2-4-48 15,-3 0-176 1,1-12-344-1,-1-14 160-15,-1-4-400 0,-1-6-153 16,-2 0 409 15,-8-2 120-31,0 4 472 31,0 2 40-31,0 8 616 16,0 7 544 0,-8 11 233-16,4 6-1 0,4 0-576 0,-4 25-648 15,4 7-56-15,0 4-112 0,0 0 0 31,0-4 0-31,4-8 0 16,8-8-128-16,-1-6-168 16,2-8-400-16,5-2-96 15,-7 0-136-15,2-12-185 0,1-4 393 16,-2-3 112-16,-6 8 352 0,-1 3 256 0,-5 4 128 15,0 4 872 1,0 0 393 0,0 0-489-16,0 0-224 15,0 0-424-15,0 0-256 0,2 2 0 16,4 6-16-1,1-2 16-15,4 1 0 0,0-2-112 0,2-1-80 0,2-2-240 16,-2-2-216-16,0 0-16 16,-1 0-441-1,-5-11 81-15,3-2-136 0,-4-8-881 0,-1 0 65 31,-2-5 352-15,-3-6 47-16,0-2 689 0,0-1 616 0,0 1 272 16,0 6 1096-16,0 8 913 15,0 11 487-15,0 4-415 0,0 5-649 16,0 0-400-16,0 18-296 15,0 8 417-15,3 4-153 0,-3 4-408 16,5 0-48-16,0-1-168 16,2-5-200-16,1-4 48 15,1-5-176-15,-1-2-8 0,4-7-40 16,-1-5-984-16,2-5-768 15,5 0-2169-15,-1-13-496 0,-2-6-1264 0</inkml:trace>
  <inkml:trace contextRef="#ctx0" brushRef="#br0" timeOffset="284455">18424 4786 3104 0,'0'0'2425'0,"0"0"-345"15,0 0-223-15,0 0-505 0,0 0-344 16,0 0-400-16,60 28-352 0,-44-26-56 16,4-2-88-16,2 0-32 15,-2 0-80-15,2-6-8 16,-4-3-112-16,-2-6-16 0,-5 4 24 15,-3-3 104-15,-4-1-48 16,-4 0 48-16,0-4-80 0,0 1-272 16,-8 6 256-1,-2 4 104-15,-5 8 504 16,2 0 216-1,-4 16-128-15,1 16-143 0,1 9 231 0,2 3 24 32,5-1-96-32,6-2-160 0,2-9-192 0,0-8-112 0,18-4-136 31,8-10 64-31,6-4 64 15,5-6-136-15,22-7-368 0,-8-16-1352 16,-7 1-3953-16</inkml:trace>
  <inkml:trace contextRef="#ctx0" brushRef="#br0" timeOffset="285177">17864 5989 8161 0,'0'0'2873'16,"0"0"-2073"-16,0 0 248 0,-60 119-56 15,52-80-575 1,8-5-57-16,8-4-296 16,16-9 40-16,12-6 72 0,1-8-176 15,-1-5 40-15,-6-2-40 16,-6 0 0-16,-11 0 24 15,-3 0 24-15,-8 0 360 0,-2 0 1080 16,0 4 0-16,-20 13-359 16,-7 2-1121-16,-5 1-8 15,-1-1-304-15,-2-9-1265 0,9-6-1519 16,5-4-4746-16</inkml:trace>
  <inkml:trace contextRef="#ctx0" brushRef="#br0" timeOffset="285346">17985 6118 7297 0,'0'0'3961'0,"0"0"-1745"0,0 0-503 32,0 0-737-32,0 0-432 15,0 0-456-15,0 0-88 0,121-46-1056 16,-103 32-1649-16,-5 0-2672 0</inkml:trace>
  <inkml:trace contextRef="#ctx0" brushRef="#br0" timeOffset="285517">18045 5962 2736 0,'0'0'5545'0,"0"0"-3352"15,0 0-793-15,0 0-40 0,-12 106-327 32,12-68-521-32,5 3-88 15,7-4-320-15,2-3-24 0,-1-5-80 16,16-5-1008-16,-6-11-1377 15,-1-5-2984-15</inkml:trace>
  <inkml:trace contextRef="#ctx0" brushRef="#br0" timeOffset="285913">18235 6118 6305 0,'0'0'3201'0,"0"0"-1377"0,0 0-544 31,0 0-400-31,0 0-424 16,0 0-7-16,0 0-65 0,2 121-200 16,4-102-168-16,2 0 208 31,-3-10-224-31,2-3 72 0,4-6-72 15,-1 0-8 1,3 0-48-16,0-17-16 0,3-8-176 0,-3 1 24 16,3-2-88-16,-10 5 88 0,1 2 176 15,-2 8-33 1,-4 7 81-1,2 4 241-15,-3 0 343 0,0 2-104 16,5 17-256-16,2 3 144 0,1 5 0 31,3-1-176-31,2-3-32 0,5-5-152 0,-2-4 0 16,5-5-16-1,-2-9-456-15,9-2-1016 16,-9-17-1633-16,-1-3-4961 16</inkml:trace>
  <inkml:trace contextRef="#ctx0" brushRef="#br0" timeOffset="286321">18562 5876 6689 0,'0'0'4169'0,"0"0"-3233"15,0 0 280-15,0 0-87 16,0 30-377-16,3 0 336 15,5 8-432-15,-2 5-352 0,4 6 24 16,-4 1-56-16,-1-6-152 16,2-6 0-16,-7-6-112 0,1-10 32 31,-1-8-40-31,4-7 16 0,-4-7 64 15,0 0-72-15,0-2-8 16,0-19-144 0,0-7-256-16,0-6 200 0,8-4-88 15,9 4 112 1,4 6 168-16,5 8-120 0,2 8 80 15,2 5-24-15,-1 7 0 0,-4 0 56 16,-3 0 32-16,-4 11 24 16,-8 3 160-1,-9 4-16-15,-1 0 328 0,0 4-32 0,-11 0-112 16,-18 1-128-1,-5-4-240-15,-3-4-64 16,-5-10-1024-16,-10-8-600 16,12-22-793-16,6-7-4616 0</inkml:trace>
  <inkml:trace contextRef="#ctx0" brushRef="#br0" timeOffset="286949">17985 4147 7985 0,'0'0'4673'0,"0"0"-2640"0,0 0 335 16,-5 0-880-16,0 0-551 15,5 0-377-15,-1 8-560 16,1 9 0-16,0 12-56 0,0 6 48 0,0 1 0 16,0-2 8-16,1-4-184 15,4-6-216-15,2-7-609 0,4-11-679 16,-1-4-1489-16,-2-2-3712 15</inkml:trace>
  <inkml:trace contextRef="#ctx0" brushRef="#br0" timeOffset="287173">18101 4037 1120 0,'0'0'6889'0,"0"0"-4176"0,0 0-385 16,0 0-335-16,0 0-801 0,0 0-800 15,0 0-144-15,0 0 200 16,0 122-320-16,2-80 48 0,1-2-176 15,-1-4 48-15,-1-6-104 32,3-1-344-32,-4-3-1144 0,0-7-2673 31,0-6-5425-31</inkml:trace>
  <inkml:trace contextRef="#ctx0" brushRef="#br0" timeOffset="287609">17998 4029 6369 0,'0'0'4393'0,"0"0"-2305"0,0 0 161 15,0 0-801-15,0 0-288 32,0 0-592-32,0 0-416 15,0 0-32-15,0 0-112 0,0 0 64 31,-71 111-72-31,60-90-544 16,4-7-664-16,5-6-1112 0,2-6-2249 16,0-2-1857-16</inkml:trace>
  <inkml:trace contextRef="#ctx0" brushRef="#br0" timeOffset="287755">18033 3946 7449 0,'0'0'2929'0,"0"0"-1081"16,0 0-656-16,0 0-752 15,0 0 321 1,0 0-177-1,44 75-432-15,-29-50-152 0,1 12-304 16,-3-10-1913-16,-2-2-4592 16</inkml:trace>
  <inkml:trace contextRef="#ctx0" brushRef="#br0" timeOffset="288186">17880 4377 6833 0,'0'0'1424'0,"0"0"161"16,0 0-345-16,0 0-368 16,0 0-176-1,123 66-232-15,-96-47 120 0,-1-4 1 16,-3-4-233-16,-6-3 256 15,0-8-8 1,-5 0 184-16,1 0-64 0,-1-19-144 0,-1-4-184 16,-1-7-392-1,-2-13-216-15,-3 7-1136 16,-4 10-3537-16</inkml:trace>
  <inkml:trace contextRef="#ctx0" brushRef="#br0" timeOffset="288732">18138 5153 8513 0,'0'0'3961'16,"0"0"-2304"0,0 0 391-16,0 0-648 15,0 0-536 1,0 0-535-16,0 0-313 15,-9 77 160-15,1-45-168 16,1-2 48-16,1-6-56 0,4-8-337 16,-1-8-487-16,3-6-928 15,0-2-1225 1,0-14-2832-16,10-4 672 0</inkml:trace>
  <inkml:trace contextRef="#ctx0" brushRef="#br0" timeOffset="288891">18138 5153 4793 0,'17'77'2904'0,"-11"-77"-1079"16,5 0 55-16,7 0-80 0,-2 8-631 15,5 3-409-15,5 4-296 16,-2-2-152-16,-1 2-192 16,-4-3-16-1,-3 2-104-15,-9 10-1064 0,-2-6-1881 16,-5 0-6033-16</inkml:trace>
  <inkml:trace contextRef="#ctx0" brushRef="#br0" timeOffset="289130">18167 5342 6513 0,'0'0'3193'16,"0"0"-2137"-16,0 0-152 0,0 0 272 15,0 0-624-15,0 0-272 16,23 127-232-16,-18-93 88 0,1 0-136 16,-4-6-200-16,4-5-1280 15,-2-8-3001-15,-1-9-3215 0</inkml:trace>
  <inkml:trace contextRef="#ctx0" brushRef="#br0" timeOffset="289327">18274 5340 7345 0,'0'0'2697'0,"0"0"-1569"0,0 0 440 16,0 0-496-1,0 0-591 1,0 124-233-16,0-85-240 0,0-1 64 15,0-6-72-15,0-2-40 16,0 0-488-16,0-10-1705 16,0-4-3768-16</inkml:trace>
  <inkml:trace contextRef="#ctx0" brushRef="#br0" timeOffset="289698">18069 5625 4889 0,'0'0'4609'15,"0"0"-3057"-15,0 0-160 31,0 0-304-31,0 0-888 0,0 0 417 16,0 0-113-16,55 52-216 16,-34-28-48-16,5 0-192 15,-7-2 8-15,0-2-56 0,-2-6 8 16,-6-2 160-16,0-6-152 31,-4-2 32-15,1-4 80-16,-3 0-120 0,4-4 704 15,3-15-152-15,1-6-368 16,3-5 16-16,-2-2-200 15,1 0 8-15,-6 2-16 0,1 8-1256 16,-10 8-3993-16</inkml:trace>
  <inkml:trace contextRef="#ctx0" brushRef="#br0" timeOffset="290898">20625 2248 4336 0,'0'0'4753'0,"0"0"-3712"16,-29 130 63-16,20-72 360 0,7-1-344 16,2-10-327-16,0-8-289 15,2-11-208-15,9-8 8 0,5-6-48 16,-5-8-128-16,-4-4 32 31,3-2-144-31,-2 0 112 0,1-10 176 16,-1-10-64-16,-3-3 8 15,-5 0 88-15,0-1-48 16,0 5 208-1,-5 6-272-15,-11 4-104 0,2 7-120 16,-2 2-272-16,3 0-712 16,9 0-1080-16,4 0-2937 0,0-6-5137 15</inkml:trace>
  <inkml:trace contextRef="#ctx0" brushRef="#br0" timeOffset="291246">20916 2109 5449 0,'0'0'4185'0,"0"0"-2449"0,0 0 264 0,0 0-383 16,0 0-249-16,-11 30-840 15,-2 3-352-15,3 13-176 16,-4 12-8-16,2 6 0 0,4 4 8 15,3-6 0-15,1-5 24 16,4-11-24-16,0-14-8 16,0-10-48-16,0-10-312 0,9-6 216 31,-1-6-200-31,2 0 144 15,1-2 112-15,-3-12 96 0,-3-2 0 16,-5-1 0-16,0 2 8 0,0 0 224 16,-5 6-96-16,-9 3 32 15,-2 4-168 1,0 2-400-16,4 0-2481 15,6 0-4920-15</inkml:trace>
  <inkml:trace contextRef="#ctx0" brushRef="#br0" timeOffset="291570">21061 2248 5025 0,'0'0'5433'0,"0"0"-3601"0,0 0-184 31,0 0-327-31,0 0-865 16,0 0-240-16,0 0-216 15,-17 145 8-15,15-96 80 0,-3 0-88 16,5-10 8-16,0-5-8 15,0-11-8-15,5-10-16 0,6-6-256 16,-3-7 0-16,4 0 280 16,-1 0 0-1,-6-12 88-15,-2-2 152 0,-3-3-152 0,0 4 128 16,0-2-120-16,0 6-96 15,-8-1 0-15,-15 6-488 16,6-1-2337-16,-3 5-5993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3:53:37.78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6332 5749 7513 0,'0'0'2881'16,"0"0"-1905"-16,0 0-128 15,0 0 696-15,0 0-159 16,0 0-537-16,-2 0-40 0,2 0-304 15,0 0 40-15,0 0 24 32,0 0-223-32,0 0-65 0,0 0 24 15,0 0-296-15,0 0 64 16,0 0 16-16,0 0-88 0,0 0 120 15,0 0-64-15,0 0 64 16,0 0 40-16,0 0-112 31,0 0-48-31,0 0 0 0,0 0-168 16,0 0 160-16,13 0 16 0,21 0 16 15,13 0 160-15,12 0-176 0,16 0 40 16,2 2-48-16,9-2 0 16,-1 0 88-1,4 0-16 1,2 0-56-16,-7 0 8 0,-8-4-24 0,-12-2 0 15,-15 2 72-15,-11 0 56 16,-9 4 112-16,-11 0-192 0,-7 0 8 16,-7 0 0-1,-1 0-48 1,-3 0 112-16,0 0-40 15,0-2 56-15,0 2-104 0,-11-8-32 16,-12 2-1472-16,0-2-7594 0</inkml:trace>
  <inkml:trace contextRef="#ctx0" brushRef="#br0" timeOffset="2482">11021 5778 6057 0,'0'0'2480'0,"0"0"-1768"15,0 0 169-15,0 0 471 16,0 0-144-16,0 0-168 15,0 0-95-15,0 0-441 0,0 0 144 16,0 0-56-16,0 0-272 31,0 0 80-15,0 0-224-16,0 0-32 0,0 0 128 0,0 0-256 0,0 0 128 15,0 0-128-15,0 0 32 16,0 0 40-16,0 0-88 0,0 0 16 16,0 0 40-1,0 0-8 1,4 0-48-16,7 0 0 15,7 0 0-15,8 0 184 0,7 0-64 16,9 0 0-16,8 0 73 0,4 2-193 16,7-1 176-16,1-1-176 0,4 2 8 31,8 0 80-31,2 0-88 15,3-2 72-15,-1 0-8 0,-4 0-8 32,-5 0-64-32,-9 0 8 0,-7 0 0 0,-7 0 168 15,-9 0-72-15,-7 0 152 0,-9 0-24 31,-4 0-152-31,-9 0 104 16,-2 0-104-16,-6 0-72 0,0 0 248 16,0 0-248-16,0 0 152 15,0-2-8-15,0 0-144 0,0-3-688 16,-14-4-961-16,-1 3-6920 0</inkml:trace>
  <inkml:trace contextRef="#ctx0" brushRef="#br0" timeOffset="11021">6306 7175 496 0,'5'0'960'15,"-1"0"344"1,0 0-760-16,1 0 104 0,-1 0 665 0,-2 0-353 16,-2 0-104-16,2 0 400 0,-2 0-167 31,0 0 247-31,0 0-232 15,0 0 24-15,0 2-208 16,0-2-287-16,0 0-25 31,0 2 16-31,0-2-288 0,0 0 192 0,0 0-208 0,0 0-112 0,0 0 144 31,0 0-352-31,0 0 272 16,0 0-160-16,3 0-104 16,5 0 136-16,8 0 16 0,2 0 216 15,6 2-151-15,5-2-209 16,2 2 72-16,3-2-80 0,4 2 0 0,0-2 152 15,2 0-160 17,-3 0 72-17,5 0 80-15,-3 0-104 16,1 0 8-16,1-2-56 0,-3 0 8 15,6 0 48-15,-5 2-56 16,3 0 0-16,-5 0 32 0,-2 0 72 0,-1 0-88 16,-6 0-16-16,-1 2 0 15,-1 0 96-15,-10 0-88 16,0 0 112-16,-6-2-48 0,-2 0-24 15,-6 0-40-15,1 0-8 32,-3 0 16-32,2 0 88 0,-2 0-88 15,0 0 112-15,0 0 112 16,0 0-240-16,0 0 136 0,0 0-136 15,0 0 0-15,0 0 56 16,0 0-56-16,0 0-544 16,-7 0-1313-16,-6 0-9361 15</inkml:trace>
  <inkml:trace contextRef="#ctx0" brushRef="#br0" timeOffset="13170">10358 7267 8345 0,'0'0'2665'16,"0"0"-1409"-16,0 0-208 0,0 0 25 15,0 0-265-15,0 0-256 16,0-2-200-16,0 2-344 0,0 0 40 31,0 0 56-31,0 0-104 16,0 0 72-16,0 0 0 15,0 0-64 1,6 0 48-16,9 0 24 0,1-4 200 16,2 2-272-16,-1-3 104 15,4 0 136-15,0 1-160 0,2 0-72 16,-4 0 80-16,-1 2-96 15,1 0-8-15,4 0-40 16,1 2 48-16,4 0 192 0,2 0-144 0,3 0 24 31,-1 0 200-31,5 0-144 16,-3 0-24-16,5 0 72 0,3 0-128 15,-3 0 136-15,6 0-104 16,-3 0 49-16,-3 2-105 0,1 2 40 16,-5-2-80-16,1 2 16 15,-2-2 0 1,-3 0 8-16,2 0 48 15,-3 0-32-15,0-2-24 16,1 3 8-16,1-3-32 16,-1 0 24-16,0 0 0 0,1 0 16 15,-1 0 56-15,-2 0-40 16,-2 0 16-16,-1 1-40 0,1 1-8 31,-2 0 8-31,-3 0 104 16,-2 0-32-16,-3 0-80 15,1 0 136-15,-7 0-40 0,1 0-96 16,-1 0 112-16,-3 0-104 0,3-2-8 15,-6 2 80-15,2-2-72 16,-7 2 40 0,0-2 16-16,0 0-56 15,0 0 96-15,0 0 24 16,0 0 0-16,0 0 120 0,0 0-176 15,0 0-72-15,-16-2-1208 16,-2-2-6362-16</inkml:trace>
  <inkml:trace contextRef="#ctx0" brushRef="#br0" timeOffset="21920">6038 8634 2784 0,'0'0'3905'15,"0"-2"-1993"-15,0 2-135 16,0 0-393-16,0 0-56 31,0 0-231-31,0 0-457 0,0-2 64 16,0 2-176-16,0 0-72 15,0 0 208-15,0 0-216 0,0 0-48 16,0 0-56-16,0 0-224 16,0 0 16-16,0 0-120 15,0 0 32 1,0 0 17-16,0 0-57 0,0 0 56 15,0 0 64-15,0 0-72 16,0 0 8-16,0 0-56 0,0 0 40 16,0 0 128-1,0 0-168-15,0 0 80 16,0 0 64-16,0 0-72 15,0 0 80-15,0 0-112 0,0 0-48 16,0 0 200-16,0 0-128 16,0 0 72-16,0 0 24 0,0 0-168 15,0 0 64-15,0 0-64 31,0 0 0-31,0 0 16 0,0-2-16 16,3 2 0-16,-3 0-8 16,3 0 16-16,-3 0 24 0,0 0-32 31,0-1 0-31,5 1 16 15,1-2-8-15,-1 0 0 16,5-2 0-16,3 0 56 0,1 0-56 16,3-1-8-16,-1 1 0 15,1 2-8-15,1 0-64 0,5 0 72 16,1 2 0-16,7 0 16 31,8 0 8-31,6 0-24 0,8 0 72 16,4 0 152-16,2 0-32 0,-2 0 0 15,-10 0-96-15,-10 0-96 16,-3 0 128-16,-15 0-72 0,-4 0 64 15,-4 0 136-15,-3 0-152 16,2 0 8 0,-1 0 32-16,-4 0-136 15,5 0 32 1,-4 0-40-16,-1 0 56 0,-3 2 32 0,-2-2-80 15,3 0-8-15,-3 0 40 0,0 0-32 16,0 0 56-16,0 0-64 31,0 0 8-31,0 0 16 16,0 2-8-16,0-2-16 0,0 0 0 15,0 0 0-15,0 0-8 0,0 0-32 16,0 0-272-16,0 0-552 16,0 0-1256-16,0 0-4978 0</inkml:trace>
  <inkml:trace contextRef="#ctx0" brushRef="#br0" timeOffset="23463">10908 8733 8129 0,'0'0'3249'0,"0"0"-1737"16,0 0-720-16,0 0-55 0,0 0 95 16,0 0-376-16,0 0-184 15,4 0-208-15,5 0 216 16,7 0 248-1,1 0-160-15,8 4 72 16,9 0 160-16,13 4-360 0,18 0 57 16,11 0-137-16,35 2-152 0,-11-4 304 15,10 0-256-15,-3-2 56 16,-25-1-40-16,0-1-72 15,-15-2 0 1,-14 0 0-16,-18 1 8 16,-6-1 0-16,-17 0 0 0,-3 0 48 15,-7 0 160-15,-2 0 8 16,0 0 24-16,0 0-248 0,-3 6-568 15,-17 2-2097-15,1 7-11850 0</inkml:trace>
  <inkml:trace contextRef="#ctx0" brushRef="#br0" timeOffset="28428">14631 5565 7817 0,'0'0'4961'15,"0"0"-3280"1,0-9-17-16,0 7 184 0,0 0-711 0,0 0-313 15,0 2-336-15,0 0-96 16,0 0-216-16,0 0-176 31,0 0 8-31,0 0-8 0,0 6-64 16,0 17 64-16,0 9 0 15,0 12 160-15,1 2-16 0,1 2-136 16,3-2 80-16,-2-6-88 16,0-1-32-16,-1-7 32 15,3-2 0 1,0-4 96-16,-1-7-96 0,-2-2 0 15,0-5-8-15,1-5 8 16,-3-2 0-16,0-3 32 0,0-2 16 16,0 0 104-16,0 0-8 0,0 0-144 31,0 0-96-31,0-9-808 15,-5-19-1008-15,0 1-2033 0,4-1-3401 16</inkml:trace>
  <inkml:trace contextRef="#ctx0" brushRef="#br0" timeOffset="28774">14600 5522 8625 0,'0'0'2529'0,"0"0"-1041"15,0 0 393-15,0 0-337 16,0 0-520 0,0 0-496-16,0 0-136 0,0 0-200 15,0 0-16-15,-37 89-168 16,32-67 40-16,-3-5 32 0,5 0-80 15,-4-7-160 1,6-2-816 0,-3-8-1152-16,4 0-2097 0,0 0-2761 15</inkml:trace>
  <inkml:trace contextRef="#ctx0" brushRef="#br0" timeOffset="28953">14621 5488 4841 0,'0'0'3120'16,"0"0"-1095"-16,0 0-321 0,0 0-528 15,0 0-744-15,0 0 232 0,42 11 97 16,-21 1-321-16,-2 3-168 16,1 4-272-16,-2 11-272 31,-6-4-2145-31,0 0-6073 15</inkml:trace>
  <inkml:trace contextRef="#ctx0" brushRef="#br0" timeOffset="29510">14569 5938 1432 0,'0'0'7161'0,"0"0"-5368"15,0 0-1001-15,0 0 160 0,0 0-224 16,0 0 216-16,0 0-87 31,0 0-449-31,81 81 144 0,-63-58-232 16,-2-3-136-16,-3-4 72 15,-2-6-160-15,-3-2 40 0,-1-4-72 16,-2-4-64 0,-4 0 184-16,4 0 128 0,-3 0 336 15,7-19 40 1,-1-11-343-16,7-21-345 0,-2 4-1385 15,-3 9-5320-15</inkml:trace>
  <inkml:trace contextRef="#ctx0" brushRef="#br0" timeOffset="30141">14661 6968 8481 0,'0'0'4593'0,"0"0"-2664"31,0 0 191-31,0 0-632 16,0 0-391-1,0 0-441-15,0 0-400 0,-29 28-256 0,13-7-24 16,3 3-56-16,-1-1-192 0,2-1-456 16,4-3-153-16,4-11-831 31,4-8-1040-31,0 0-2386 0,0-15-735 15</inkml:trace>
  <inkml:trace contextRef="#ctx0" brushRef="#br0" timeOffset="30297">14661 6968 3592 0,'7'-40'2785'0,"-7"40"-529"47,0 0-159-47,2 0-633 0,1 0-176 16,3 4 273-16,2 4-769 15,2 3-136-15,1 0-280 0,4-1-280 16,-4 3-24-16,0-2-72 0,-4 8-984 15,-1-2-1777-15,-2-2-3624 16</inkml:trace>
  <inkml:trace contextRef="#ctx0" brushRef="#br0" timeOffset="30676">14653 6981 6937 0,'0'0'3201'15,"0"0"-1321"-15,0 0 24 16,0 0-471-16,0 0-745 15,-1 38-408-15,1-3-280 0,0 14 48 16,0 6-48-16,0 2 0 31,0-3 56-31,0-5 8 0,1-8-64 16,4-5 56-16,0-6-48 15,2-7-16-15,-4-8 8 16,0-4 0-16,0-5 0 0,-3-2-48 16,0-4 48-16,0 0 64 15,0 0-64 1,0 0-136-16,0 2-864 0,0 0-1065 15,-3-1-4344-15</inkml:trace>
  <inkml:trace contextRef="#ctx0" brushRef="#br0" timeOffset="31052">14569 7437 6873 0,'0'0'3921'16,"0"0"-3345"-16,0 0 184 15,0 0 456-15,0 0 177 0,0 0-305 16,0 0-608-16,0 0-208 31,81 73 120-31,-61-49-208 16,-1 1 64-16,0 0 0 0,-4-5-248 15,-4-4 72-15,-4-6-72 16,-3-4-40-16,1-4 32 0,-5-2 16 15,0 0 248-15,0 0 440 16,0 0-207 0,2-18 63-16,4-8-512 31,4-9-40-31,3-18-480 0,0 8-1673 0,-3 11-5248 0</inkml:trace>
  <inkml:trace contextRef="#ctx0" brushRef="#br0" timeOffset="32926">10708 5443 8209 0,'0'0'3281'0,"0"0"-1881"0,0 0-63 32,0 0-361-17,0 0-144-15,0 0-552 0,0 0-200 0,0 0-80 16,-8 60 0-16,8-28 0 15,0 2 152-15,0 0-72 16,0-2-160-16,0 2-424 0,0 4-1625 31,0-6-1783-31,0-8-3426 16</inkml:trace>
  <inkml:trace contextRef="#ctx0" brushRef="#br0" timeOffset="33221">10690 5407 7257 0,'0'0'3105'0,"0"0"-1737"0,0 0 128 15,0 0-615-15,0 0-529 16,0 0-88-1,-19 53-216-15,11-23-96 16,0 0 0-16,0-2-1081 0,0-5-815 16,4-10-2225-16,0-4 2153 15,0-9-2169-15</inkml:trace>
  <inkml:trace contextRef="#ctx0" brushRef="#br0" timeOffset="33353">10650 5477 544 0,'0'0'2952'15,"0"0"-1471"-15,0 0-697 16,0 0 48-1,0 0 96-15,0 0-928 0,0 0-352 0,69 30-4161 0</inkml:trace>
  <inkml:trace contextRef="#ctx0" brushRef="#br0" timeOffset="34281">10766 6115 2920 0,'0'0'5265'0,"0"0"-4233"16,0 0-655-16,0 0 55 0,0 0 600 15,-16 113-624 1,16-87-272-16,0 6-136 15,0-3-472-15,0-7-3409 16</inkml:trace>
  <inkml:trace contextRef="#ctx0" brushRef="#br0" timeOffset="34548">10708 6115 5401 0,'0'0'2232'0,"0"0"-1712"15,0 0 16-15,0 0-8 0,0 0-87 16,0 0-441 0,0 0-88-16,0 0-1825 15,2 67-2104-15</inkml:trace>
  <inkml:trace contextRef="#ctx0" brushRef="#br0" timeOffset="34716">10708 6115 2960 0,'52'-31'1408'0,"-39"33"-575"32,-2 2-25-32,5 2-496 15,-3 4-256 1,-2-1-56-16,-4-2-1688 0</inkml:trace>
  <inkml:trace contextRef="#ctx0" brushRef="#br0" timeOffset="35551">10697 7557 5761 0,'0'0'4113'16,"0"0"-3097"-16,0 0-384 0,0 0 304 15,0 0-352-15,0 0-328 31,0 19-152-31,0 1-32 0,0 2-144 16,0 0 64-16,0 0-552 16,0-2-464-16,0-6-760 0,0-6-2697 15</inkml:trace>
  <inkml:trace contextRef="#ctx0" brushRef="#br0" timeOffset="35808">10673 7442 5009 0,'0'0'3080'16,"0"0"-1928"-16,0 0-103 0,0 0 111 15,0 0-448-15,0 0-376 16,0 0-240 0,0 0-96-16,-34 78 0 15,27-54-976 1,1-4-1136-16,-1-6-3106 0</inkml:trace>
  <inkml:trace contextRef="#ctx0" brushRef="#br0" timeOffset="36006">10673 7442 1776 0,'8'72'1272'0,"0"-72"-96"16,0 0-167-16,-2 0-33 31,6 0-224-31,0 9-360 0,0 6-392 15,-9-1-1144-15</inkml:trace>
  <inkml:trace contextRef="#ctx0" brushRef="#br0" timeOffset="38454">19732 5582 8729 0,'0'0'2329'0,"0"0"-1705"0,0 0 952 16,0 0-143-16,13 153 23 16,-13-95-648-16,0-2-96 0,0-1-80 15,0-10-344-15,0-7 33 31,0-6-321-31,0-7 80 16,0-7-104-16,2-6 72 0,-2-5-32 0,0-2-16 16,0-5-465-16,0 0-1199 15,0 0-2889-15,0-6-4745 0</inkml:trace>
  <inkml:trace contextRef="#ctx0" brushRef="#br0" timeOffset="39303">19787 5609 8553 0,'0'0'2473'15,"0"0"-1433"-15,0 0-80 16,0 0-448 0,0 0-272-16,0 0 441 15,0 0 127-15,63 0-352 0,-43 0-216 16,-3 0 224-16,-2 0-280 15,-5 0 32-15,-1 0-48 0,-1 0-168 16,-4 0-416 0,0 0-1024-16,-2 0-3425 15</inkml:trace>
  <inkml:trace contextRef="#ctx0" brushRef="#br0" timeOffset="39573">19800 5827 8193 0,'0'0'2913'0,"0"0"-1217"0,0 0 193 16,0 0-841-16,0 0-456 31,0 0-440-16,0 0-56-15,0 0 224 0,26 4 224 0,-7-4-88 16,4 0-160-16,0-6-248 16,-2 2-96-16,-4 0-344 31,-2 2-952-31,-7 2-888 0,-3 0-2129 15,-5 6-2145-15</inkml:trace>
  <inkml:trace contextRef="#ctx0" brushRef="#br0" timeOffset="39752">19752 6138 5881 0,'0'0'4865'0,"0"0"-3641"16,0 0-176-1,0 0 209-15,0 0-353 0,17 2-128 0,6-6 144 0,3-8-576 16,6-4-344-16,10-8 0 15,-8 4-1488 1,-5 2-3585-16</inkml:trace>
  <inkml:trace contextRef="#ctx0" brushRef="#br0" timeOffset="39988">20038 5776 8809 0,'0'0'5041'0,"0"0"-3328"16,0 0-49-16,0 0-840 15,0 0-432-15,0 0-103 32,-17 111-145-32,17-60 136 0,0 0-272 15,0 2 192-15,0-3-200 16,0-4-48-16,0-5-80 0,0-5-497 15,0-1-1031-15,0-8-1064 16,0-12-4106-16</inkml:trace>
  <inkml:trace contextRef="#ctx0" brushRef="#br0" timeOffset="40298">20028 5679 5801 0,'0'0'2632'0,"0"0"-703"0,0 0-281 31,0 0-624-31,0 0-184 16,139-6-279-1,-109 13-481-15,-7 8 224 0,-4-1-200 0,-6 2 64 16,-3 0 320-16,-8 0-96 0,-2 3 416 16,0 0-72-16,-7 5-128 31,-15 4-80-31,-9 1-343 15,-5 3-185-15,-1-2-48 16,-16 10-1081-16,9-10-1791 0,9-6-3946 0</inkml:trace>
  <inkml:trace contextRef="#ctx0" brushRef="#br0" timeOffset="40726">19647 6870 11498 0,'0'0'4897'0,"0"0"-4257"31,0 0 152-31,0 0 217 0,0 0-737 16,0 0-168-16,0 0 208 15,0 132-224-15,0-85 32 0,0-6-120 32,0 0-480-32,3-7-393 15,-1-6-1007-15,-1-8-1969 16,4-10-2848-16</inkml:trace>
  <inkml:trace contextRef="#ctx0" brushRef="#br0" timeOffset="41186">19647 6782 5881 0,'0'0'5665'16,"0"0"-4057"-16,0 0-207 16,0 0 111-16,0 0-680 0,0 0-200 0,61-4-96 15,-42 4-360-15,1 4-24 31,-4 8-56-31,-5 6-32 0,-4 6-64 16,-7 6 56-16,0 4-48 16,0 2-8-16,-18-2 0 15,0-4-96-15,0-8 88 0,2-5-256 16,5-9 256-16,-3-4-40 15,5-4 24 1,0 0 16-16,7 0 16 16,2 0 48-16,0-4-56 15,0-2-112-15,3-1 56 16,10-1-64-16,8 2-32 0,-1 3 136 15,2 1 16-15,2 2 0 16,-1 0-8-16,-7 0-72 0,-1 9 80 31,-4 3-144-31,-6 5 144 16,-5 1 248-16,0 1-16 15,0 4 128-15,-11-1-88 0,-7-3-272 16,0-2-168-16,0-5-744 16,-3-12-1032-1,7 0-2769 1,6 0-5657-16</inkml:trace>
  <inkml:trace contextRef="#ctx0" brushRef="#br0" timeOffset="41484">19850 6868 7297 0,'0'0'4785'0,"0"0"-3633"0,0 0-311 16,0 0 63-16,0 0 272 16,0 0-568-16,18 122-80 0,-10-80-360 31,3-1-88-31,1-7 64 0,-1-6-144 15,0-7 0-15,-3-4 0 16,0-9-48 0,-4-4 48-16,-1-4 0 0,-1 0 192 0,1 0 632 15,0-10-231-15,5-16 7 16,2-10 16-16,4-4-536 0,-1-7-80 31,0 6-96-31,5-6-888 16,-2 13-1393-16,-3 8-7025 15</inkml:trace>
  <inkml:trace contextRef="#ctx0" brushRef="#br0" timeOffset="41707">20197 6806 9706 0,'0'0'5097'0,"0"0"-3537"0,0 0 280 15,0 0-559-15,0 0-633 16,0 0-640-16,0 0 128 16,0 0-136-16,-45 145 0 15,36-98 152-15,-3-2-80 16,3-7-8-16,4-6-64 31,1-10-616-31,1-6-312 0,-2-14-1329 0,5-2-2152 0,-6 0-3313 16</inkml:trace>
  <inkml:trace contextRef="#ctx0" brushRef="#br0" timeOffset="41995">20164 6712 6425 0,'0'0'5657'15,"0"0"-3905"-15,0 0-303 16,0 0 39-16,0 0-800 0,0 0-680 16,27 11 296-16,-9 6 32 31,1 7-256-31,5 4 184 0,2 4-192 15,-2 4 88-15,1 2 9 16,-3 0-113-16,-2 0-56 0,-4-3 0 16,-3-8 8-16,-2-5-16 0,-5-5-257 15,-1-6-527 1,2-3-536-16,-7 3-1657 15,0-5-2200-15,0 0-3167 16</inkml:trace>
  <inkml:trace contextRef="#ctx0" brushRef="#br0" timeOffset="42200">20204 7056 10266 0,'0'0'4881'0,"0"0"-3721"0,0 0 408 15,0 0-599-15,0 0-817 16,0 0-88 0,0 0-64-1,0 0-905-15,60-34-1351 0,-46 29-6122 0</inkml:trace>
  <inkml:trace contextRef="#ctx0" brushRef="#br0" timeOffset="43038">18972 5272 8361 0,'0'0'5017'16,"0"0"-3296"-16,0 0-553 31,0 0 200-31,0 0-480 16,0 0-712-16,0 0 113 0,32 56-65 15,7-28 64-15,3 4-56 0,1 0-232 16,1-2 72-16,-4-2-72 31,1-3 8-15,-14-4 40-16,-1 0-32 0,-5-5-16 0,-3-2 0 15,-5-3-72-15,0 0-64 16,-4-1-256-16,-1-1-281 0,-3 10-559 16,-3-4-1176-16,-2 2-4786 0</inkml:trace>
  <inkml:trace contextRef="#ctx0" brushRef="#br0" timeOffset="43651">18544 6420 2776 0,'0'0'4641'0,"0"0"-2977"15,0 0 313 1,0 0-177-16,129-21-135 0,-68 15-665 15,10-3-56-15,5 2-248 16,2-3-80-16,-1-3-64 0,-6 0-168 16,-8-2-79-1,-9 2-17-15,-14 1-240 16,-13 3 80-16,-9 5-128 15,-10 0 0-15,-6 4-64 0,-4 0-240 16,-15 0-1921-16,-11 0-10714 16</inkml:trace>
  <inkml:trace contextRef="#ctx0" brushRef="#br0" timeOffset="44241">18355 7834 5097 0,'0'0'4152'0,"0"0"-3111"16,0 0-25-1,0 0 1208-15,0 0-151 0,131-134-521 0,-62 68-656 16,13-11-79-16,-1 2-393 0,0 1-64 16,-8 7-40-16,-9 12-176 31,-11 4-48-31,-6 13-24 0,-8 6-64 15,-10 10-8 1,-6 5 0-16,-10 8 8 0,-7 5 8 16,-4 2-16-16,-2 0-160 0,0-2-536 15,0 0-1473-15,0-1-4528 0</inkml:trace>
  <inkml:trace contextRef="#ctx0" brushRef="#br0" timeOffset="52310">9187 9972 6209 0,'0'0'2952'31,"0"0"-1919"-31,0 0-145 0,0 0 112 16,0 0-40-16,0 0-368 15,3 0-87-15,5 0-273 16,0 0 152-16,7 0 352 0,-1 0-248 16,6 0-304-16,7 0-32 15,4 0 72 1,4 0 112-16,11 0-224 0,7 0 144 15,11 0-56-15,4 4-72 16,10 0 168-16,9 0-144 16,2 0-88-1,1-2 184-15,1 3-240 0,-1-3 80 16,2-2-72-16,20 0 56 15,18 0 112-15,-5-13 161 0,-15-1-81 16,-17 2-64-16,-22 4-192 16,7-2-8-16,1 5 0 15,-13 0 0-15,-8 1-88 16,-14 4 96-1,-7 0-8-15,-16 0 0 16,-5 0 56-16,-9 0-56 0,-3 0 0 16,-4 0 0-16,0-6-16 15,-16-12 16-15,-6 0-2457 0,-6-2-9473 16</inkml:trace>
  <inkml:trace contextRef="#ctx0" brushRef="#br0" timeOffset="53578">13324 9866 7457 0,'0'0'1480'0,"0"0"-1072"16,0 0-271-16,0 0 335 15,0 0 344-15,0 0-176 0,31 0-192 31,-20 0-168-15,5 0 32-16,5 0 264 0,2 0 72 0,9 0-39 16,5 0 167-16,-1 1-464 15,1 4 104-15,-3-3-232 0,-3 0-176 16,-4-2 256-16,-3 0-168 31,1 0 144-15,-4 0-80-16,-2 0-112 0,-1 0 104 0,-4 0-152 15,-1 0 8-15,-1 0 192 16,-1 0-200-16,-3-10-280 0,-2 0-1608 15,-6 2-6642-15</inkml:trace>
  <inkml:trace contextRef="#ctx0" brushRef="#br0" timeOffset="59142">7662 11476 7825 0,'0'0'1673'16,"0"0"-1057"-16,0 0 536 0,0 0-192 15,0 0 208-15,-71 34-199 16,58-28-417 0,-3 0-72-1,0 0 104-15,1 1-232 0,-2 1 160 16,-1-3 160-16,-3 1-136 0,2 0 32 15,-2-1-327-15,-2-1 143 0,2 0-248 16,-2-2-40 0,-1-1 176-1,0-1-200-15,-2 0 48 31,0 0 40-31,-1 0-152 0,-2 0 256 16,-2 0-168-16,2 0-24 0,-2 0 200 16,-3 0-152-16,4 0 56 15,-3 0 40-15,1 0-168 16,1 0-8-16,1 0-40 0,-1 0 0 15,-3 0 120 1,3 0-120 0,-2 0 160-16,2 0-8 0,3 0-144 15,1 0 248-15,-2 0-184 16,1 0-72-16,-1 0 184 15,0 0-176-15,0 0 48 0,-1 0-32 16,-1 0 32-16,-3 0-104 16,3 0 48-16,-1 0 0 0,1 0 32 0,2 0-24 15,2 0-8 1,-4-1 0-16,2-3 0 15,0 0-48 1,3-3-72-16,-3-1-24 0,2 0 136 16,-1-1-72-16,-3-2 80 15,6-1 0 1,-3 2-64-16,4 0-16 0,0 0 80 0,1 1 0 0,2 0 16 31,2-1 32-31,-1 2-24 16,3-2-24-16,0 0-32 0,3 0 24 15,-2 0 8-15,4 0 0 16,-4 0-24-1,7-1 72-15,-1 0-40 0,-1 1-8 0,-1-4 16 32,4 0-80-32,-3-3 64 0,1 0 0 15,2-5-8-15,0-3 16 16,0-1 16-16,2-4-24 0,1 0-80 15,5-4 72-15,0 2-56 16,0-2 40-16,0 4-56 31,0 0 80-31,5 2 0 0,1 3 0 16,2 2 8-16,-3 1-72 15,3-1 64-15,-2 2 0 0,-2-3 0 16,4-1 48-16,-5 1-48 16,5-2 0-1,0 3 0-15,-3-2-8 16,1 5-32-16,1 0 40 0,-1 0-8 15,1 0 32 1,4-1-24-16,-4 2 0 0,4-1-56 0,2 0 48 16,-2-2-72-16,4-2 80 15,1-1 0 1,0-3 8-16,5 3 16 15,2-3-24-15,-2 1-104 0,1 5 104 16,1 0-112-16,1 4 104 16,-1 4 0-16,-1 2-120 0,2-1 128 15,5 4 0-15,1-3-72 31,5-2 64-31,2 2-24 16,7-3 32-16,3 2 0 0,-2-3 48 16,5 2-56-16,-2 2 8 15,-1 1-72-15,-5 2 64 0,-1 1 8 16,-3 2 0-16,-2 1-8 31,-2 1 16-31,-4 0 16 16,4 0-24-16,-1 3 32 0,1-1-40 15,0 0 8-15,1 0 0 16,1 2 16-16,-1-2-8 0,1 0-8 15,1 0 40-15,-3 0 8 32,0 2-40-32,1 0-8 0,-1 0 0 0,-3 0 16 15,-1 0 32-15,1 0-16 16,0 2-32-16,-1 4 48 15,0 0-56-15,-3-3 8 16,0 3 0 0,1 0 40-16,-2-1 8 15,-5 1-48-15,-4 0 0 0,3-1-16 16,-1 1-40-16,2 1 56 15,-1 1 0-15,2 0 0 0,2 1 16 16,-1 0-16 0,5 1 0-16,-4-3 56 15,0 4-104-15,-1 1 56 16,1-2-8-1,-6 2 128-15,1 0-120 16,-1-1 64-16,3 2-72 16,-2 1 64-16,-3 0-72 0,2 0 8 15,1 2 0-15,2 0 16 16,-3 0 32-16,2-2-48 0,2 3 0 31,-3-2 8-31,4 2-48 16,0 0 40-1,-4 0 0-15,4 1 0 0,-4 1 96 0,0 2-96 16,-1-2 0-16,0 2 8 15,-3-1-8-15,-1-1 8 0,-6 0-8 16,3-1 32-16,1 0 40 16,-6 0-72-16,4 0 0 15,-2 2 0-15,3 1-56 16,-1-2 56-16,1 3 0 0,-3-1-8 15,2-2 80 1,-7-2-72-16,4-6 0 0,-4 4 0 16,-1-4-64-16,-2 6 112 15,0 0-48-15,0 4 72 16,0 1 0-16,0 1-72 0,0 2 0 15,-5-1 8 1,-2-2 16-16,-1-2-16 16,0 2-8-16,0 2 32 0,-6 1 32 15,-1-4-64-15,-3 3 0 16,0-3 0-16,-4-2 104 15,2 1-104-15,-9-3 72 0,2-1 0 32,-1-2 0-32,-2 2-72 0,-1 0 0 15,2 2 0-15,0-2-32 16,5-2 32-16,3 0 0 15,1-4 24-15,-2 0 56 0,-2 0-80 16,-1 0 0-16,1 0 8 31,-5 1-8-31,5-4 0 0,-4 1 0 16,7-2 40-16,4 0 40 15,2-1-80-15,4-4 0 16,3 1 8-16,1-2-8 0,2 0 0 16,5 2 0-16,-6-2 24 15,3 0 40 1,1 0-80-16,2 0 16 15,0 0-224-15,0 0-168 0,0 4-720 16,0 2-888-16,0 0-3714 16</inkml:trace>
  <inkml:trace contextRef="#ctx0" brushRef="#br0" timeOffset="63320">19325 11648 6105 0,'0'0'5257'0,"0"0"-4449"15,0 0-432 1,-71 17 600-1,52-11 369-15,-4-2-49 0,1-1-104 16,1 1-352-16,-2-2-159 16,-4 0-161-1,-2-2 344-15,0 0-456 0,-1 0 88 0,-5 0-192 16,4 0-104-1,-3 0 72-15,4 0-176 16,-4 0-80-16,3 0 152 0,-6 0-168 16,-7-4 96-16,1 2-72 15,-9-3 32-15,0-1-64 16,-1-2 8-16,1-1 0 0,-1-2 16 31,6-1-8-31,5-1 64 16,5 2 8-16,3 0-72 0,7 1-16 15,-1 2 8-15,2 1-32 0,2-2-16 16,-2-1 72-16,1 3-72 15,-1-4 48 1,1-1-184-16,3-1 128 0,-1-4-96 0,1-3 16 31,1-6 128-31,0-2-128 16,-2-2 136-16,2-4 0 0,-2-1-120 15,1 3 112-15,-1 2-56 16,4 0 64-16,-2 3-8 16,6-1-88-16,1-1 88 0,2-3 8 15,4-2-88 1,-1-4 16-16,7-4-24 15,-3-2 16-15,5-1 80 16,0 4-64 0,0 0 64-16,0 3 0 15,7 6-72-15,4 2 72 16,-1 6-48-16,1 2 48 0,-3 2-16 0,3 1 16 15,1 0 0-15,-3-1 0 16,1-5 16-16,5 2-32 0,-2-3 16 16,3-2-8-16,3 1 0 15,2-3-48-15,0 2 56 31,3-2 0-31,4 2-40 0,-9 2 32 16,4 2-32-16,-7 4 40 0,0 2-8 16,-1 2 16-16,2 1-16 15,4 2 8-15,0-4-48 16,7 2 40-16,2-2-32 0,4 0 40 31,0 0 24-31,2 2-16 16,-1 0-8-16,1 6 0 0,-1-1 0 15,1 1-8-15,3 1-32 16,1 1 40-16,2 1 32 15,2-3-16-15,1 3 32 0,3-2-48 32,-1 5 48-32,-5-1-88 0,0 2 40 15,-8 2 0-15,-2 0 72 0,-1 0-56 16,-2 0 32-16,2 0 32 15,-1 0-72-15,4 2-16 16,-3 2 8-16,1-1 0 16,1 1 0-1,1 0 8-15,1-2 40 16,1 0-24-16,4-2 24 0,0 0-96 0,2 0 56 31,5 0-8-31,0 0 176 16,3-6-176-16,-5-2 136 15,1 1-104-15,-3 0 40 0,-6 3-128 16,4 0 56-16,-3 0 0 31,3 2 176-31,1-2-160 0,-3 1 88 0,-2-1-8 0,1-1-32 16,0 1-80-16,0 0 16 0,1 0 0 31,0 0 24-31,1 0 24 15,1 0 40-15,-4 1-8 0,5 0-8 16,-7 1-48 0,4 2-24-16,-2 0 0 0,-1 0 128 15,4 0-120-15,-4 0 40 0,1 0-8 31,-3 0 32-31,4 0-120 16,-2 0 48-16,1 0 0 0,0 0-16 16,-4 0 64-16,2 0-32 0,1 0-16 15,-1 0 80 1,-3 0-160-16,1 5 80 0,1-2 0 15,0 1-24 1,-4 2 96-16,1 0-72 16,-2 2 0-16,0 1 80 0,-3-2-160 15,-2 3 64-15,-1 1 16 16,1-2-48-16,-5 3 136 15,4 3-80-15,-4-2-8 16,2 6 40-16,-3 0-112 16,0 1 48-16,-4 3 24 15,1-3-48-15,-2 0 120 0,-2-2-72 16,-3 0 0-16,2 0 56 15,-4 2-104 1,1 2 48-16,-2 0 0 16,1 2-72-16,-6 3 144 15,2-2-48-15,3-1-24 16,-1 0 40-16,-4 1-128 0,0-1 88 15,0 1 0-15,0 1-48 16,0 1 120-16,0-1-32 0,0-2-40 31,0 0 48-31,-11 0-112 16,3 0 64-16,-3-2 0 15,-1 3-8-15,1-4 56 0,-2-1-24 16,2 3-24-16,-4-4 56 16,1 3-112-16,-2 1 56 0,-2 3 0 15,-5-1-40 1,-1 5 112-16,1-2-24 15,-6 3-48-15,4-1 24 16,0-2-96-16,1 0 64 0,-2-4 8 16,7-1 24-16,3-6-16 15,-7 0 72-15,5-4-80 16,-1 0 72-1,0-2-160-15,-4 1 88 0,-4 1 0 16,-1-2 24-16,-3 4 40 16,-4-3-16-16,3-1-48 0,-4 2 56 15,-1-1-112-15,1-3 32 16,-4 4 24-1,3-2 0-15,-4 0 48 16,0-1-24 0,-6 0-16-16,-2 0 56 0,-4-2-128 0,-2 2 16 15,5-2 48-15,-3 0 56 16,3 2-48-16,4 0 88 0,1 0-96 31,6-2 24-31,2 0-80 16,8-4 32-16,2 3 24 15,3-5 0-15,1 1 56 0,-1-1 0 16,1 0-56-16,-6 2 40 15,5-2-88-15,-7 0-8 0,4 2 56 32,1 0 8-32,2 3 8 0,1-2 40 15,2-1-56-15,3 0-24 16,0 2-32-16,4-4 32 0,-2 2 24 15,-4 3-40-15,-1-3 104 16,2 3-40-16,-4 1-24 16,4 3-112-1,-4-3 104-15,6 1-136 16,2-1 24-16,-3-1 104 0,5 1 32 15,2-5 32 1,3 1-48-16,2-2 8 16,-2 0-16-16,1 0-48 15,5 0 56-15,-2-2 40 0,4 2-32 16,-2-2 72-16,-3 3-80 15,5-1-72-15,-6 0 72 16,4-2-56-16,-1 2 56 0,3-2 40 31,0 0-32-31,0 0 40 0,0 0-48 16,0 0 0-16,0 0-8 15,0 0-56-15,0 0 64 16,-2 0 32-16,2 0-16 0,0 0-32 16,0 0 8-16,0 2-768 15,-14 11-488 1,-1 2-1697-16,-3-1-9249 0</inkml:trace>
  <inkml:trace contextRef="#ctx0" brushRef="#br0" timeOffset="67319">21599 8284 7209 0,'0'0'3897'0,"0"0"-2985"16,0 0-144 0,-26 75 761-1,12-26 63-15,1 11-728 16,-2 6-40-16,1 2-352 0,3-4 72 15,2-7-215-15,1-9-321 16,4-12 136-16,2-12-144 0,2-8 0 16,0-5-48-16,0-7 56 31,0-4-16-31,0 0-104 0,0-2-961 15,0-37-511-15,6 1-1489 0,2 0-3976 16</inkml:trace>
  <inkml:trace contextRef="#ctx0" brushRef="#br0" timeOffset="67780">21665 8286 3592 0,'0'0'5657'0,"0"0"-3560"0,0 0-377 0,0 0-223 16,0 0-489-16,0 0-656 0,4 36-128 31,4-10 200-31,3 4-72 16,0 4 144-16,2 4 152 15,-1 3-504-15,-3 2 232 16,-2 4-127-16,-4-5-145 0,0-4 88 0,0-5-192 15,-3-4 64-15,0-7 40 0,0-8-56 16,0-4-88 0,0-4 40-1,0-4-256-15,0 0-185 16,-9-2-1151-16,-7 0-1168 0,-1 0-3570 0</inkml:trace>
  <inkml:trace contextRef="#ctx0" brushRef="#br0" timeOffset="68075">21536 8576 6601 0,'0'0'4121'0,"0"0"-3329"15,0 0 136-15,0 0 152 0,0 0-375 31,0 0 55-31,0 0-176 16,0 0-408-16,125-19-24 0,-93 13-152 16,3-5-128-16,-6 3-1520 0,-9 3-4354 15</inkml:trace>
  <inkml:trace contextRef="#ctx0" brushRef="#br0" timeOffset="68699">21875 8312 7585 0,'0'0'2569'15,"0"0"-1705"-15,0 0 760 16,0 0 49-16,-22 120-601 0,17-65-320 0,3 0 8 16,2-1-176-16,0-3-128 15,0-7-40-15,0-10-360 16,2-10-32-1,4-8-24-15,4-8-72 16,-8-4 64-16,4-4 16 0,-1 0-16 31,1-4-104-31,9-18-256 0,4-28-504 0,1 4-1960 16,-9 2-4274-16</inkml:trace>
  <inkml:trace contextRef="#ctx0" brushRef="#br0" timeOffset="68970">21998 8334 5873 0,'0'0'4409'0,"0"0"-3329"15,0 0-392-15,0 0 544 0,0 0 105 16,0 128-617-16,0-78 104 15,0 0-136-15,0-6-272 16,0-5 208-16,7-9-304 16,-1-9-48-1,-1-4-256-15,1-9-8 16,1-4-16-16,-2-4-56 0,3 0 64 0,9-4 48 15,1-21-48-15,18-26-440 32,-9 2-2728-32,1 6-7643 0</inkml:trace>
  <inkml:trace contextRef="#ctx0" brushRef="#br0" timeOffset="69377">22370 8534 8385 0,'0'0'4041'16,"0"0"-3329"-1,0 0 729 1,0 0-281-16,0 0-224 0,0 0 40 0,-2 132-368 16,2-68-103-16,-3 7-209 0,1-3-176 15,0-2 120-15,2-5-240 16,0-11 128-16,0-6-128 0,0-12-152 15,0-10-384 1,0-10-873 0,7-12-975-16,-1-4-1481 0,-1-16-2048 15</inkml:trace>
  <inkml:trace contextRef="#ctx0" brushRef="#br0" timeOffset="69669">22373 8422 5265 0,'0'0'1232'0,"0"0"112"0,0 0-536 16,0 0-23-16,0 0-113 0,0 0 464 15,126 60-376-15,-115-38 160 0,-6 2 257 16,-2 3-169-16,-3-1-368 15,0 2-216-15,-14-1-424 16,-14 12-256-16,9-11-1961 0,-4-6-4480 16</inkml:trace>
  <inkml:trace contextRef="#ctx0" brushRef="#br0" timeOffset="70120">22697 8491 6305 0,'0'0'3297'0,"0"0"-1569"0,0 0 344 15,0 0 153 1,0 0-1161-1,0 0-408-15,0 0-512 0,-122 26-72 16,115-1-72-16,6 5-120 16,1-2 120-16,0 0 0 15,4-3 64-15,9-5-64 0,0-4-72 16,0-9 72-16,3 0-440 15,-3-7 32 1,3 0-48-16,-1-10-8 16,1-10-64-16,-5-6-472 0,-1-4-17 15,-7-2 441-15,-3 2 8 16,0 3 32-16,0 7 536 0,-1 8 328 15,-6 5 488-15,2 7 440 32,5 0-543-32,0 7-537 0,0 16-168 15,0 7-8-15,0 0 184 16,0-3-184-16,0-3-304 0,0-3-937 15,5-10-1295-15,0-5-3786 0</inkml:trace>
  <inkml:trace contextRef="#ctx0" brushRef="#br0" timeOffset="70316">22756 8532 4793 0,'0'0'2240'16,"0"0"-96"-16,0 0-767 15,0 0-49-15,122-36-800 16,-93 27-224-16,0-4-176 0,0 1-128 16,-1-2-848-16,-7 2-1416 15,-8 4-2665-15</inkml:trace>
  <inkml:trace contextRef="#ctx0" brushRef="#br0" timeOffset="70530">22833 8372 5697 0,'0'0'2600'16,"0"0"-1503"-16,0 0 623 16,-2 104-128-16,2-66-536 15,0 1-319-15,0-3-449 0,0-4-48 16,5-8-240-16,-2-5-296 0,9-12-1305 15,-7-5-3104 1,1-2-2264-16</inkml:trace>
  <inkml:trace contextRef="#ctx0" brushRef="#br0" timeOffset="70972">23003 8320 680 0,'0'0'6505'0,"0"0"-5497"16,0 0 265-16,0 0 839 0,1 108-576 31,-1-76-383-31,0 2-481 16,0-1-288-16,0-7 16 15,0-5-200-15,-1-6-200 0,-1-8 136 16,2-3-136-16,0-4 48 16,0 0 160-16,0 0-208 0,0-2 0 15,0-11-280 1,0-6-528-16,0 0 304 15,6 0 0-15,3 3 119 16,2 2 97-16,0 7 32 0,0 3 240 16,-2-1-136-1,2 5 24-15,-3 0 120 0,0 0 8 16,3 0 176-16,1 0 152 15,-1 11-120-15,0 4 217 16,-3 5 31-16,-1 3-16 16,-2 0 80-16,-2 3-192 0,-3 2-168 15,0 5-160 1,0-5-1944-16,-8-8-4786 0</inkml:trace>
  <inkml:trace contextRef="#ctx0" brushRef="#br0" timeOffset="71214">23159 8879 11930 0,'0'0'2169'0,"0"0"-1713"0,0 0-456 0,0 0-288 15,0 0-7138-15</inkml:trace>
  <inkml:trace contextRef="#ctx0" brushRef="#br0" timeOffset="73547">22720 8632 2600 0,'0'0'2008'0,"0"0"-495"31,0 0 567-31,0 0 9 0,0 0-329 16,0 0-520-16,0 0 33 15,0 0-505 1,0 0-168-16,0 0-48 0,0 0-392 0,0 4-160 15,2 7-24-15,4 3-56 32,-3 2 80-32,4 3 8 0,-1 4 104 0,1 5-112 15,-2-6-1488-15,-2-4-3601 16</inkml:trace>
  <inkml:trace contextRef="#ctx0" brushRef="#br0" timeOffset="75792">21819 9195 6633 0,'0'0'2360'15,"0"0"-1463"1,0 0 239-16,0 0-288 0,22-23-632 15,-10 21 64 1,7 2-208-16,-3 0-24 16,5 0 192-16,-1 0-88 0,-1 0 224 15,2 8-40 1,-3 4-328-16,-5 0 368 0,-2 2-143 15,-5 1 15-15,-2-2 160 0,-4 0 72 16,0 0 80-16,0 4 24 0,-8 0-144 16,-7 2 80-16,-8-4-368 15,4 2-104-15,-7-4 128 16,7-5-176-16,3-3 152 0,-4-5 176 31,3 0-328-31,0 0 48 16,0-15-48-16,4-2-320 0,1-7-280 15,6-10-296-15,6 4-1104 16,0 3-3866-16</inkml:trace>
  <inkml:trace contextRef="#ctx0" brushRef="#br0" timeOffset="76142">21964 9234 8513 0,'0'0'1825'0,"0"0"-1025"16,0 0 280-16,0 0-72 15,0 0-752-15,0 0-256 0,-35 95-800 16,31-73-3049-16</inkml:trace>
  <inkml:trace contextRef="#ctx0" brushRef="#br0" timeOffset="76691">21959 9408 10354 0,'0'0'2400'0,"0"0"-1592"0,0 0 233 15,0 0-1-15,0 0-856 16,0 0-48-16,0 0 72 16,0 0 192-16,94 103-16 15,-54-61 504 1,-4 3-560-16,1-2-32 0,-5-1-296 15,-1-1-8-15,-2-7-80 0,7 0-880 16,-7-8-1328-16,-5-10-3017 16</inkml:trace>
  <inkml:trace contextRef="#ctx0" brushRef="#br0" timeOffset="76969">22510 9647 4929 0,'0'0'5457'0,"0"0"-4353"0,0 0-576 16,0 0 280-16,0 0-488 0,0 0 272 15,-3 45-87-15,6-28-497 16,-1 0 272-16,4-4-184 0,-3-2-24 31,-3-5 240-31,0-2-264 16,0-2 400-16,0-2 208 15,0 2-256-15,-14 1-400 0,-20 3-1056 16,6 3-1529-16,-1-3-5825 0</inkml:trace>
  <inkml:trace contextRef="#ctx0" brushRef="#br0" timeOffset="77702">22621 9908 5193 0,'0'0'2192'0,"0"0"-1592"0,0 0-144 31,0 0-56-31,0 0-128 15,0 0 209-15,0 0-105 16,0 0-272-16,126 8 112 0,-111 16 32 16,-2 3 248-1,-8 1 328 1,-4 2-448-16,-1-1 168 0,0 1-168 15,-8-2-248-15,-9-2 80 16,-1-7-160-16,-3-6 104 16,1-4 289-16,-7-7-121 0,3-2-56 15,-1 0-160 1,1-14-88-16,2-7-32 15,7-4-424-15,5 1-553 0,10-1 1 16,0 5-184-16,0 4-192 16,10 2-113-16,5 2 153 15,2 1 360-15,0 2 560 0,-5 3 408 16,0 0 240-1,-1 4 432-15,-4 2 528 16,-3 0-328-16,4 0-39 0,-4 0 503 16,-1 0-320-16,2 10 104 15,-5 5 9-15,0 2-425 16,0 3-144-16,0 1-368 0,0-4-192 31,-12-2-8-15,6-5-280-16,4-7 72 0,-1-1 216 0,3-2 8 15,0 0-8-15,0 0 0 16,0 0-488-16,0 0-113 0,11 0-295 15,6-5-160-15,-3-3-1929 0</inkml:trace>
  <inkml:trace contextRef="#ctx0" brushRef="#br0" timeOffset="78902">22617 9363 1568 0,'0'0'6881'0,"0"0"-5064"32,0 0-697-32,0 0 120 0,0 0-448 15,0 32-216 1,0-4 185-16,0 4 71 0,0 0-368 0,0-2-112 15,0 0-232-15,-4-2-64 16,1-2-112-16,-2-4-144 31,-1-2-1536-31,-1-5-2729 0,3-9-5081 0</inkml:trace>
  <inkml:trace contextRef="#ctx0" brushRef="#br0" timeOffset="79135">22652 9332 4400 0,'0'0'1153'15,"0"0"-17"1,0 0 528-16,0 0-623 15,0 0 143-15,0 0-456 0,0 0 384 16,34 40-448-16,-34-23-496 16,0 11-168-16,-11-7-1432 15,4-2-4465-15</inkml:trace>
  <inkml:trace contextRef="#ctx0" brushRef="#br0" timeOffset="79473">22652 9332 6025 0,'152'-1'1848'0,"-159"2"-432"15,-1 16-119-15,-1 0-65 0,4 4-480 16,2-2-168-16,3-2-232 15,0-4-344-15,0-4-8 32,0-3 0-32,3-2-80 0,7-4-8 15,-2 0-408-15,1 0-144 16,3-4-352-16,-4-11-544 0,1 0-113 0,-1 0-63 15,-3 4 984-15,2 3 728 16,-7 4 176 0,0 4 856-1,0 0 280-15,0 0-744 0,0 0-256 16,0 10-312-16,0 3-32 0,0-2-1712 15,0-1-2545-15</inkml:trace>
  <inkml:trace contextRef="#ctx0" brushRef="#br0" timeOffset="79635">22928 9411 4240 0,'0'0'1329'16,"0"0"-313"-16,0 0-424 0,0 0-592 31,0 0-352-31,0 0-2681 0</inkml:trace>
  <inkml:trace contextRef="#ctx0" brushRef="#br0" timeOffset="79798">22928 9411 3104 0,'26'-73'3001'0,"-29"84"-1969"16,1 5-144-16,1 2 352 15,-1 3-671-15,2 0-393 0,0-3-176 16,0-4-681-16,0-6-2007 15,0-7-3217 1</inkml:trace>
  <inkml:trace contextRef="#ctx0" brushRef="#br0" timeOffset="80164">23027 9225 4152 0,'0'0'1657'0,"0"0"-1217"0,0 0 1640 0,0 0-95 15,0 0-953-15,0 0-200 0,5 115-192 32,-5-89-168-32,0-1-136 0,0-5-176 15,0-4 8-15,0-7-168 16,0-2 56-16,0-3-152 15,0-4 88 1,0 0-648-16,0 0-328 0,6-2-16 0,5-11 416 31,1-2 224-31,1-2-336 0,-2 4 87 16,0 2 401-16,-3 5 160 15,2 2 48-15,-2 4 96 16,-3 0 465-16,1 0-177 0,-2 6 240 16,0 9 48-16,0 0-240 31,-4 12-432-31,0-3-680 0,0-6-3433 0</inkml:trace>
  <inkml:trace contextRef="#ctx0" brushRef="#br0" timeOffset="81977">22274 9867 2776 0,'0'0'2609'0,"0"0"-1001"15,0 0 40-15,0 0 57 0,0 0-785 16,0 0-472-16,0 11-440 0,7-5 328 16,9 2 568-16,-2 0-496 31,3-2-152-31,-1 2-88 15,3-4-168-15,-3 0-920 0,-4-4-6305 16</inkml:trace>
  <inkml:trace contextRef="#ctx0" brushRef="#br0" timeOffset="82541">22487 9735 5801 0,'0'0'2656'0,"0"0"-1904"15,0 0 329-15,0 0 135 16,0 0-216-16,0 0-592 0,0 0-408 31,-11 95 0-31,8-71-848 0,-2-6-4105 16</inkml:trace>
  <inkml:trace contextRef="#ctx0" brushRef="#br0" timeOffset="84943">21846 9457 5401 0,'0'0'2648'0,"0"0"153"0,0 0-905 16,0 0-79-16,0 0-969 15,-59 56-408-15,34-26 256 0,3 4-272 16,1-2-136-1,0 0-128 1,1-4-160-16,3 3-488 0,-4 4-1184 0,4-3-1073 16,-2-7-4656-16</inkml:trace>
  <inkml:trace contextRef="#ctx0" brushRef="#br0" timeOffset="85216">21489 9735 3728 0,'0'0'4009'0,"0"0"-3633"0,0 0-232 31,0 0 736-31,0 0 9 16,0 0 119-16,0 0-464 15,8 113-32-15,-4-105 104 0,-3-4-520 16,3-4 24-16,-1 0 8 16,2 0 40-16,6 0 32 0,5-2-80 31,5-12-120-31,10-2-712 15,-5 2-3321-15,-5 3-4040 0</inkml:trace>
  <inkml:trace contextRef="#ctx0" brushRef="#br0" timeOffset="85646">21478 9942 3016 0,'0'0'4937'0,"0"0"-4041"16,0 0-183-16,0 0-113 15,47-26 0-15,-24 26-168 0,-1 0-304 16,-2 0-48-16,-4 8-80 15,-5 3 264-15,-5-2 136 32,-4 1-56-32,-2 3 408 0,0-2 48 15,0 1-343-15,-2 0 143 16,-14-2-288-16,-1-2-312 0,2-3-152 15,-3-1-152 1,2-4-713-16,-2 0-487 16,7 0-848-16,5 0-2649 15</inkml:trace>
  <inkml:trace contextRef="#ctx0" brushRef="#br0" timeOffset="87717">21963 9434 4368 0,'0'0'4297'0,"0"0"-3056"16,0 0-1-1,0 0 1128-15,0 0-223 0,0 0-961 16,0 0-112-1,0 0-376-15,0 0-143 0,0 0 47 16,0 0-504-16,0 0 80 0,0 0-176 16,0 0-128-16,0 0 64 15,0 0-352-15,0-2-841 0,-7-3-1927 31,-1 1-7523-31</inkml:trace>
  <inkml:trace contextRef="#ctx0" brushRef="#br0" timeOffset="89038">23227 11228 576 0,'0'0'9306'0,"0"0"-7842"0,0 0-1184 16,0 0 1544-16,0 0 433 31,0 0-897-15,0 0-528-16,0 0-488 0,0 6-344 0,0-6 176 15,0 0-176-15,0 0-96 16,0 0-392-16,0 0-832 0,-6 0-960 15,-6 0-2545-15</inkml:trace>
  <inkml:trace contextRef="#ctx0" brushRef="#br0" timeOffset="91895">17799 11396 5553 0,'0'0'3048'16,"0"0"-1239"-16,0 0-665 0,0 0 352 31,0-6-111-31,0 6-145 15,0 0-544-15,0 0-360 16,0 0 152-16,5 0-256 0,0 0-128 16,8 0-104-16,14 0 0 15,12 0 192-15,10 0-24 0,10 0-8 31,6 0 104-31,3 0-144 16,-2 0 64-16,2 0-184 16,1-4 88-16,-1 2-112 15,-3 2 24-15,-6 0 0 0,-7 0 121 16,-10 0-105-16,-3 0-16 0,-13 0 32 31,-4 0 48-31,-9 0-56 16,-5 0-16-16,-3 0-16 0,-5 0-457 15,0 0-2223-15,-10 0-6562 0</inkml:trace>
  <inkml:trace contextRef="#ctx0" brushRef="#br0" timeOffset="92448">17827 11614 6945 0,'0'0'2593'15,"0"0"-801"-15,0 0-56 16,0 0-759-16,0 0-497 0,35-5 600 15,-4 3-248-15,6-2-56 16,7 4-80-16,7 0-424 0,4 0 200 16,8 0-255-16,3 0 119 0,-1 0 200 15,-2 7-528 1,-3-1 200-16,-2 2 88 15,-5-1-232-15,-6-5 112 16,-5 0-176-16,-8-2 0 16,-5 0 0-16,-5 0-96 0,-6 0-680 15,-3-11-1833-15,-15 1-7081 0</inkml:trace>
  <inkml:trace contextRef="#ctx0" brushRef="#br0" timeOffset="93484">17475 9158 11586 0,'0'0'2977'16,"0"0"-2409"-16,0 0 0 16,0 0 720-16,0 144-512 31,0-91-416-31,1-2 152 0,9 0-504 0,-2-8 177 15,0-2-185-15,0-9 128 16,-3-4-128-16,0-6 0 0,-5-4 16 16,1-6-16-16,-1-5-473 15,0-7-1039 1,0 0-1408-1,0 0-5386-15</inkml:trace>
  <inkml:trace contextRef="#ctx0" brushRef="#br0" timeOffset="93811">17433 9102 8689 0,'0'0'4409'0,"0"0"-3497"31,0 0 49-31,0 0-409 0,0 0 160 16,0 0-440-16,0 0 0 15,0 0 80-15,134-18-344 0,-108 18 216 16,-2 4-152-16,-6 10-56 15,-4 4 432-15,-7 2-168 32,-4 4 160-32,-3 2 121 0,0 2-385 15,-10-2 96 1,-8 0-272-16,-4-1 0 0,1-1-80 0,1-5-841 15,1 4-1023-15,4-8-1961 16,9-4-2824-16</inkml:trace>
  <inkml:trace contextRef="#ctx0" brushRef="#br0" timeOffset="94102">17691 9389 10018 0,'0'0'4545'0,"0"0"-3489"16,0 0 648-16,0 0-1008 0,0 0-496 31,0 0 0-31,0 0-80 0,24 86 177 15,-17-63-281-15,-2 0 88 16,-1-3 24-16,-2-2-40 16,-2-6-176-16,0-2 8 0,0 0-1057 15,0-5-711-15,0-3-2681 0</inkml:trace>
  <inkml:trace contextRef="#ctx0" brushRef="#br0" timeOffset="95022">18129 9212 3608 0,'0'0'6306'0,"0"0"-3578"15,0 0 105-15,0 0-345 0,0 0-1199 16,0 0-361-16,-31 4-656 31,12 11-176-31,-4 2-96 0,0 3 80 16,-2 3-136-16,4-4 56 15,6 0 0 1,-1-6 0-16,9-2 8 0,-4-3-8 0,10-4 0 15,-3-4-72-15,4 0 72 32,0 0-216-32,0 0-32 0,0 0 168 15,4 0-64-15,8 1 144 16,1-1-16-16,8 0-32 15,-1 0 40-15,-1 0-32 0,4 0-240 16,-2 0 112-16,-7 0-785 16,2 0-367-1,-3 4-880-15,-3 2-3634 0,-5 1-2279 16</inkml:trace>
  <inkml:trace contextRef="#ctx0" brushRef="#br0" timeOffset="95293">17943 9493 7665 0,'0'0'3225'0,"0"0"-2321"16,0 0-104-16,0 0-288 0,0 0-320 15,0 0 777-15,52 14-425 16,-28-10-224-16,2-2 256 16,-2 2-344-16,-1-2 16 0,-2 0-16 15,-4 0-152-15,-2 0-32 31,1-2-48-31,-3 2-208 0,3 0-1408 16,-11-2-4754-16</inkml:trace>
  <inkml:trace contextRef="#ctx0" brushRef="#br0" timeOffset="95627">18274 9097 7817 0,'0'0'4225'0,"0"0"-2441"0,0 0-39 15,0 0-185-15,0 0-528 0,0 0-1024 16,0 0 112-16,11 59 264 15,-1-23-39-15,-3 8 103 0,-1 2-224 32,-1 1-64-32,0-2-56 15,-2 0-48 1,0-7 24-16,0-6-80 0,1-6-152 0,-3-8 16 15,2-4-464-15,-1-6-529 0,-2-2-535 16,0-3-2305-16,0-3-1576 0</inkml:trace>
  <inkml:trace contextRef="#ctx0" brushRef="#br0" timeOffset="95991">18302 9031 7193 0,'0'0'2969'15,"0"0"-1953"-15,0 0 424 16,0 0 25-16,0 0-561 0,0 0-280 16,0 0-424-16,129-26 40 0,-103 26-104 15,1 2-16-15,-3 11 208 0,-3 0-192 31,-6 2 448-31,-4-1-184 16,-4 2-64-16,-4 0-8 16,-3 0-32-16,0 2-159 0,0 0 159 15,-7 4-296-15,-9 2-136 16,-6 13-1201-16,2-5-3232 0,2-6-4849 15</inkml:trace>
  <inkml:trace contextRef="#ctx0" brushRef="#br0" timeOffset="96472">18578 9276 10234 0,'0'0'2480'0,"0"0"-1344"16,0 0 289-16,0 0-521 0,0 0-96 15,0 0-488-15,0 0 56 16,80 0-136-16,-67 2-88 0,-1 2-24 16,-4 3-112-1,-5 1 88-15,-3 3 48 16,0 6-136-16,-3 4 40 15,-17 5-56-15,1-1-544 0,-4-1 144 16,2-7-120-16,8-2 328 16,2-7 184-16,3-4 8 0,5-3 192 31,3 1 56-16,0-2-176-15,0 0 80 0,0 0-144 16,3 0-8-16,10 0 8 0,5 0 48 16,-2 0 112-16,3 0-160 0,1 0 136 15,1 0 64-15,-2-2-200 31,2-3 88-31,-2 1-96 16,6-6-896-16,-8-1-2144 0,-2 4-6883 0</inkml:trace>
  <inkml:trace contextRef="#ctx0" brushRef="#br0" timeOffset="96920">19086 9060 6369 0,'0'0'4713'0,"0"0"-2889"16,0 0 617-16,0 0-281 15,0 0-807-15,0 0-817 16,0 0-336-16,-43 48-192 0,23-26 40 31,-2 2 0-31,4-2-48 0,2-3 0 0,8-4 64 0,-5-5-56 31,6-1 32-31,3-6-40 16,0-1-32-16,4-2-56 0,0 2 64 15,0-2-48-15,0 0 64 16,0 0-184-16,0 2 184 16,8 0 8-16,4 0-24 0,-3 0-32 31,6 0-88-31,-1-2-393 0,9 6-631 15,-7-1-1544-15,-1 1-3410 0</inkml:trace>
  <inkml:trace contextRef="#ctx0" brushRef="#br0" timeOffset="97182">18941 9363 7937 0,'0'0'4177'15,"0"0"-3529"-15,0 0 96 16,0 0-183-16,0 0-417 16,0 0 568-16,0 0 96 0,0 0-592 15,71 37 40-15,-60-29-168 16,2-1 0-16,-1 1 48 15,-3-2-136 1,-1 1-536-16,2 0-1849 16,-7-3-5040-16</inkml:trace>
  <inkml:trace contextRef="#ctx0" brushRef="#br0" timeOffset="97392">19258 9225 8689 0,'0'0'4305'15,"0"0"-3681"-15,0 0 913 16,0 0-513-16,0 0-1024 0,0 0-616 15,3 11-1865-15,-2-3-3912 16</inkml:trace>
  <inkml:trace contextRef="#ctx0" brushRef="#br0" timeOffset="97570">19258 9225 8857 0,'129'27'3161'0,"-129"-27"-1745"0,0 0 753 31,0 2-785-31,0-2-1280 16,5 0-104 0,1 0-1880-16,2 0-4154 0</inkml:trace>
  <inkml:trace contextRef="#ctx0" brushRef="#br0" timeOffset="97708">19661 9218 5657 0,'0'0'2800'0,"0"0"-2088"15,0 0 609-15,0 0-473 16,0 0-568-16,0 0-280 0,0 0-1400 31,0 0-5634-31</inkml:trace>
  <inkml:trace contextRef="#ctx0" brushRef="#br0" timeOffset="98026">19904 8903 8329 0,'0'0'2457'0,"0"0"-1201"16,0 0 584-16,0 0-543 15,0 0-817-15,0 0 472 16,-2 102-256-16,2-59-304 0,0 3 16 31,0-4-216-31,0-4-120 16,0-2 152-16,0-8-224 0,0-2-8 15,2-6-224-15,2-2-1072 16,0-6-1040-16,-4-5-3466 0</inkml:trace>
  <inkml:trace contextRef="#ctx0" brushRef="#br0" timeOffset="98366">19897 8794 7457 0,'0'0'1792'0,"0"0"-1175"15,0 0 103-15,0 0 520 16,0 0-336-16,0 0-568 15,0 0 184-15,113 23-128 16,-90-12-47 0,-4-2 47-16,-4 1-264 0,-4 3 72 15,-3-2 256-15,-3 1-208 0,-2 2 232 16,-3 2-160-16,0 2-112 0,-10 7-88 31,-6-1-120-31,-6 8-960 16,9-9-1929-16,-3-2-3072 15</inkml:trace>
  <inkml:trace contextRef="#ctx0" brushRef="#br0" timeOffset="99169">20199 9086 2712 0,'0'0'8770'16,"0"0"-6226"-16,0 0-775 15,0 0 359-15,0 0-1159 16,0 0-889-16,0 0 80 15,0 0-152-15,-19 104 32 16,19-80-24-16,0-6 64 0,0-6-160 16,0-4 80-16,0-6-64 15,0 1 16 1,0-3 96-16,0 0-48 15,0 0 24-15,1 0 40 16,4 0-112-16,6-11 48 0,1-4 0 16,4-6 72-16,3-1-72 15,4-3 0 1,-1-4 0-16,3 1-48 15,-1 0 40-15,-1 6 0 16,-4 1-88-16,-1 10 16 16,-1 3 56-16,-5 6-40 0,-1 2-48 15,0 0-153-15,-3 0 265 16,4 4 8-16,-6 4-8 0,4 1 241 31,0 2-185-31,-1 3 72 0,1 4-40 16,-2 0-8-16,0 2-48 15,-1 0-32-15,-3-2-16 0,0-2 8 16,-1-4 16-16,-1-4-8 15,-2-1 0-15,0-4-8 16,0-1 8 0,0-2-64-16,0 2 16 0,0 2-24 15,0-2 88-15,0 0-16 16,-9 0 104-16,0-2-32 0,-1 0-64 15,0 0-8-15,-3 0 0 16,-3-4 152 0,-1-6-136-1,-6-4 56-15,0-4 56 0,-4-4-72 16,1 0-16-16,-1-3-40 0,6 2 48 15,0 3 8-15,9 6 16 16,4 3 144-16,3 6-16 0,4 1-200 31,-4-2-120-31,0 2-936 16,0 2-5714-16</inkml:trace>
  <inkml:trace contextRef="#ctx0" brushRef="#br0" timeOffset="100415">19887 8088 2840 0,'0'0'5521'0,"0"0"-3360"16,0 0-601-16,0 0-304 31,0 0-688-31,4 47-263 0,2-11 647 16,4 5-176-16,-2 1-544 15,-2-3 72-15,2-5-304 16,-3-5 48-16,0-5 16 0,0-6-56 16,-5-2-16-16,0-3-160 31,0-2-1080-31,0-5-1057 0,-3-2-3112 0</inkml:trace>
  <inkml:trace contextRef="#ctx0" brushRef="#br0" timeOffset="100769">19902 8031 5249 0,'0'0'2888'0,"0"0"-1824"0,0 0 313 16,0 0-225-16,0 0-584 31,0 0-8-31,108 10-192 0,-90 5 136 16,0 0 113-16,-7 0-121 15,-1 2 232-15,-10 0 32 0,0 2-480 16,0 3 168-16,-8 1-448 15,-17 11-440-15,1-8-1736 32,5-5-4690-32</inkml:trace>
  <inkml:trace contextRef="#ctx0" brushRef="#br0" timeOffset="101207">20083 8222 6785 0,'0'0'2240'0,"0"0"-567"31,0 0 7-31,0 0-680 16,0 0-183-16,0 0-729 0,0 0-16 15,-60 112-72-15,60-102 0 16,0 0-56-16,5-5 56 0,5 0-176 15,1-5-41 1,-1 0-639-16,6 0 64 0,-5-2-144 16,2-10-664-16,-2-2 111 0,1 0 273 15,-3 2 1216-15,-2 4 24 31,-2 1 776-31,-1 7 120 0,0 0 41 16,0 0-297-16,1 0 552 16,2 4-504-16,-1 7-88 15,2-1-40-15,0 2-584 0,0 0-8 16,-1-4-1856-16,-2-2-2465 0</inkml:trace>
  <inkml:trace contextRef="#ctx0" brushRef="#br0" timeOffset="101382">20083 8222 5881 0,'134'58'2416'0,"-129"-60"-1271"0,6 2 687 15,2-2-1160-15,3-2-248 16,0-1-424-1,4 1-384-15,-3 0-1928 16,-5 1-3538-16</inkml:trace>
  <inkml:trace contextRef="#ctx0" brushRef="#br0" timeOffset="101573">20243 8218 5313 0,'0'0'3256'15,"0"0"-935"-15,0 0-313 0,0 0-1096 16,0 0-495-16,0 0 87 15,0 0-360-15,-23 75-56 16,23-54-88-16,0-3-512 0,0-2-1177 16,0-5-1519-16,2-4-2658 0</inkml:trace>
  <inkml:trace contextRef="#ctx0" brushRef="#br0" timeOffset="102028">20293 8131 4825 0,'0'0'1776'0,"0"0"376"31,0 0 97-31,0 0-553 16,0 0-544-16,26 104-143 0,-22-72-321 16,-4 0-192-16,2-2-336 15,-2-3-144-15,0-7 40 0,0-3-8 16,2-8-8-16,-2-3-40 31,1-4-480-31,2-2-56 0,1 0-416 16,-1 0-41-16,3-4 369 15,4-14-208-15,1-6-224 16,1-2-8-16,-3 0-353 0,3 4 609 15,-1 4 568-15,-1 7 240 32,-2 6 152-32,-2 5 288 0,4 0 784 15,-2 2 169-15,2 12 7 16,-2 4-40-16,-2 2-247 15,-1 2-457-15,0 0-128 0,-5 2-528 16,0 8-880-16,0-6-2153 16,0-2-5145-1</inkml:trace>
  <inkml:trace contextRef="#ctx0" brushRef="#br0" timeOffset="103488">18366 9297 1800 0,'0'0'928'0,"0"0"-632"16,0 0 248-16,0 0 921 0,0 0-577 16,18 1 120-1,-17-1-272-15,-1 2 64 16,4-2-200-16,-4 0-344 15,0 0-71-15,1 0-185 0,1 2 8 16,3-2 96 0,-5 2-56-1,3-2-40-15,-1 2-8 0,-1-2 8 16,4 0 48-16,-5 0-56 15,0 0 8-15,0 0 120 0,0 0 264 16,3 0 224-16,-1 0-216 16,4 0-184-16,-1 0 288 0,3 0-216 31,4-8 360-31,1-3-128 15,6-6-360-15,8-15-160 16,-4 4-1784-16,-2 2-8474 0</inkml:trace>
  <inkml:trace contextRef="#ctx0" brushRef="#br0" timeOffset="104539">18066 8362 4977 0,'0'0'4112'0,"0"0"-2151"15,0 0-673-15,0 0 40 16,0 0-687-16,0 0-561 15,0 0 88-15,6 68 248 0,1-36-144 32,-3 2 136-32,0-3-288 15,-4-7 24-15,0-5-144 0,0-6 48 16,0-5-48-16,0-6 0 15,0-2 80-15,0 0 256 16,0 0-320-16,0 0 152 0,0 0-168 16,0-8-272-1,0-5 104-15,0 0-232 16,0-2 72-16,8 3 240 0,3 3-192 15,0 0 232-15,1 7 40 16,-3 0-208-16,3 2 168 16,-6 0 48-16,1 0 0 15,-3 0 424-15,0 4-424 16,-4 7 192-16,0 2 56 15,0 8-240-15,-12 3-8 0,-5 2-24 16,-4-3-376-16,-5-2-1017 16,6-8-1583-16,6-8-2409 15</inkml:trace>
  <inkml:trace contextRef="#ctx0" brushRef="#br0" timeOffset="104835">18243 8448 4096 0,'0'0'3161'0,"0"0"-1745"16,0 0-7-16,0 0-25 15,0 0-616-15,0 0-152 16,0 0 336-16,20 48-391 0,-20-30-217 31,0 0-144-15,0-3 136-16,0-5-328 0,0-5 168 0,0-3 232 0,0-2-360 15,0 0 152-15,0 0-200 16,0 0-176-16,0 0-416 15,5-2-1337-15,11-16-1103 16,0 2-1425-16,0 2 2000 16</inkml:trace>
  <inkml:trace contextRef="#ctx0" brushRef="#br0" timeOffset="105152">18411 8438 1712 0,'0'0'1104'0,"0"0"504"16,0 0 713 0,0 0 336-16,0 0-745 15,0 0-680-15,0 0-8 0,0 0 241 16,0 0-1009-16,-32-13-232 15,26 26-224-15,1 6 0 16,3-4 24-16,2 2-16 0,0-6-8 31,0-1 0-31,0-3-16 16,0-5-192-16,0-2-776 0,0 0-481 15,7 0 185-15,2-5 480 16,1-9-536-16,1-4-273 16,-1 2 569-16,-4 0 744 0,-6 4 296 31,2 4 208-31,-2 6 896 15,0 2 105-15,0 0-65 0,0 0-496 16,0 12-528-16,0 7 40 0,0 0-160 16,0 7-680-16,0-5-817 15,0-10-3248-15</inkml:trace>
  <inkml:trace contextRef="#ctx0" brushRef="#br0" timeOffset="105472">18411 8438 4608 0,'70'-11'2473'15,"-70"11"-1233"-15,0 0 169 16,0 0-529-16,1 7-320 16,3 9 696-16,-1 4-384 0,0 1-440 15,-1-2-136-15,-1-2-279 16,-1-8 175-1,0-1-192-15,2-5 0 16,-2-3-8-16,3 0-257 16,0 0-359-16,-3-9 24 15,8-8-576-15,-1-6-104 0,4 3-641 16,2 1 617-16,3 4 864 15,-3 9 104-15,0 6 296 16,-2 0 32 0,1 2-56-16,-4 17-24 15,0-4-888-15,-2-5-4017 0</inkml:trace>
  <inkml:trace contextRef="#ctx0" brushRef="#br0" timeOffset="105672">18642 8402 4120 0,'0'0'2441'0,"0"0"-1209"16,0 0 104-16,0 0-551 16,0 0-209-16,0 0-360 15,-9 68-152 1,9-60-112-16,9-4 48 0,1-2-400 15,0-2-104-15,7-4-561 16,-5-12-1303-16,-4 0-2577 0</inkml:trace>
  <inkml:trace contextRef="#ctx0" brushRef="#br0" timeOffset="106050">18723 8256 1688 0,'0'0'3129'0,"0"0"-1689"0,0 0-88 15,0 0 96-15,0 0-151 16,0 0-33-16,0 0-416 16,0 124 64-16,0-98-143 0,0-4-265 15,0-4-192-15,0-4-224 16,0-4 184-16,0-6-264 0,0-2 32 31,0-2 96-31,0 0-136 0,0 0-232 16,0 0-504-16,2-4-601 15,11-6 489-15,1-2 80 0,5-2-32 16,-6 5 312-16,2 0 128 15,-1 5 280-15,-7 2-8 16,1 2 8-16,-5 0 80 16,2 0 144-16,-3 6 400 15,1 8 608 1,0 2-288-16,-3 4-472 0,0 1-392 0,0 7-208 15,0-9-1672-15,0 0-8226 16</inkml:trace>
  <inkml:trace contextRef="#ctx0" brushRef="#br0" timeOffset="110615">18820 11763 8193 0,'0'0'3153'0,"0"0"-2313"0,0 0-584 15,0 0 200-15,0 0 272 16,0 0-279-16,0 0-377 0,0 0-72 15,0 0 48-15,0 0-40 0,0 0-8 16,0 0 0 0,0 0-128-1,0 0-297-15,0 0-799 0,0-2-688 0,0-2-2145 0</inkml:trace>
  <inkml:trace contextRef="#ctx0" brushRef="#br0" timeOffset="115401">6396 13034 4809 0,'0'0'2824'31,"0"0"-1704"-31,0 0-47 0,0 0 511 16,0 0-248-16,0 0-56 16,0-2-471-16,0 2-321 15,0 0-136-15,0 0-344 0,0 0 144 16,0 0-120-16,0 0 16 31,0 0 88-31,5 0-136 0,5 0 0 16,4 0 216-16,10-2-216 0,10-2 216 15,2-2-192-15,4 3 32 0,7-4 184 31,-5 1-112-31,5 0 96 0,-2 0-64 16,0 0-72 0,1 3 64-16,0-2 0 0,5 1-152 15,-3 0 248-15,4 0-96 16,-1 0 200-16,4 4 57 0,2-2-345 0,-1 2 520 31,2 0-264-31,-1 0-312 16,-2 0 328-16,-2 0-216 15,-6 0-24-15,1 0 32 0,-2 0 0 16,0 0-128-16,-4 0 0 15,4 0 0-15,0 0 120 0,1 0-112 16,2 0 176 0,-4-2 48-1,7 2-176-15,-4-2 0 0,5-2-56 16,1 1 0-16,2 0 56 15,-1-3-40-15,2 2 32 0,-7-2-40 16,1 0 56-16,1-1-128 16,-7 2 56-16,-1 1 8 31,1 0-16-31,-3 2 64 0,0 0-32 15,0 0-16-15,0 0 80 16,-3 0-160-16,1 0 80 0,4 0 0 16,-1-1-24-16,-1-1 72 0,2 1 56 15,1-1-104 1,-3 0 0-1,-1 0 0-15,-1 0-8 0,0 2-40 16,1 0-32-16,-3-1 160 16,6 3-56-16,-2-2-24 0,2 2 40 15,2-2-88-15,8-2 0 16,-1 1 48-1,4-3 0 1,2-2 72-16,6-3-64 0,4 2-8 0,2-1-8 16,-1-1-8-16,-1 5-40 15,-2 4 56-15,-1 1-8 0,-5-1 64 16,-1 2-24-16,0-2-32 31,1-2 40-31,-1 0-88 0,-2-5 8 16,0 1 40-1,-5 1-16-15,-1-1 72 0,-2 1-48 0,-8 3-8 16,0 0 48-16,-3 2-128 15,-9 2 80-15,0 0 0 32,-3 0 8-32,0 0 0 0,-1 0 0 15,2 0-8-15,-4 0-24 16,2 4 8-16,-2 0-88 0,2 3 104 15,-5-3-32-15,3 0 80 16,-1 0-16-16,-2-1-32 16,-4-1-80-1,1 2 80-15,-2 0-96 0,4-2 96 16,-7 3-48-16,4-3 112 31,0 2-32-31,-3-2-32 0,-1 2-32 0,-3-2-32 0,-5-2 64 16,1 1 0-1,-6-1 0 1,0 0 64-16,0 0-16 0,0 0-48 0,0 0 0 15,0 0-8-15,0 0-112 16,-11 0-616 0,-9-1-1000-16,-9-7-8739 0</inkml:trace>
  <inkml:trace contextRef="#ctx0" brushRef="#br0" timeOffset="121121">3609 10101 1480 0,'0'0'5249'0,"0"0"-3329"16,0 0-103-1,0 0 111-15,0-17 345 16,-3 15-737 0,-2-2-336-16,-5 2-40 0,-1 2-351 0,1 0-97 15,-1 0 16-15,-4 4-432 16,1 15-176-16,1 9-120 15,1 10-40-15,4 10-16 16,5 0 56-16,3 0 0 16,0-6 0-1,0-10-88-15,13-8 80 0,0-8-48 0,3-7-416 16,0-7-216-16,2-2-208 15,1-11-121 1,-2-16 49-16,-3-10-752 16,2-5-897-16,-4 2-207 15,-4 6 23-15,-2 8 1905 0,-3 11 896 31,-3 12 1224-31,2 3 1177 0,4 5-1065 0,-1 18-600 0,2 1 520 32,2 0 177-32,1-6-393 15,-2-6-616-15,0-8-152 16,2-4 144-16,-2 0-216 0,2 0 216 15,-1-12-120 1,-5-2-200-16,0 0 152 0,-4-2-248 16,0 4-368-1,0 0-1080-15,-12 4-2369 0,2 2-2800 16</inkml:trace>
  <inkml:trace contextRef="#ctx0" brushRef="#br0" timeOffset="121436">3812 10091 4488 0,'0'0'2409'15,"0"0"-201"-15,0 0 305 0,0 0-417 16,0 0-631-16,41 104-561 0,-36-70-392 16,1-2-112-16,-4-4-296 31,4-8 88-31,-6-8-88 15,0-6-88-15,0-4-16 0,0-2 112 16,0 0-112-16,0-10 0 0,3-12 0 16,-1-5-72-16,4 0-24 15,4 1-40-15,1 6 88 31,2 8-48-31,5 3-48 0,0 9 144 16,-2 0 8-16,-2 5 0 16,-1 11 168-16,-1 6-176 0,-1 0-128 15,-5 2-1240-15,-2-4-3265 16,-3-6-5249-16</inkml:trace>
  <inkml:trace contextRef="#ctx0" brushRef="#br0" timeOffset="121616">4051 10174 9642 0,'0'0'1680'16,"0"0"-168"-1,0 0 497-15,0 0-985 0,0 0-456 0,0 0-280 16,121-60-288-16,-93 47-296 0,-10 1-1696 0,-1 1-3114 15</inkml:trace>
  <inkml:trace contextRef="#ctx0" brushRef="#br0" timeOffset="121797">4137 9997 2960 0,'0'0'6193'0,"0"0"-3536"31,0 0-1113-31,0 0-1024 0,0 0-183 16,0 0-49-16,8 126 112 15,5-86-200-15,1-1-192 0,1-5-8 16,3-1-1040-16,-5-13-1897 16,-2-8-3889-16</inkml:trace>
  <inkml:trace contextRef="#ctx0" brushRef="#br0" timeOffset="122224">4247 10084 4544 0,'0'0'4850'15,"0"0"-3914"-15,0 0-392 0,0 0 1408 16,0 0-679 0,0 0-313-1,42 113-432-15,-33-79-128 0,-2-6-208 16,-2-6-80-16,-2-8-8 0,0-6-104 15,-3-8 0-15,3 0-112 16,1-4-272-16,0-18 192 0,3-10-64 16,1-5-888-16,0-1-49 15,0 6 305-15,0 4 504 0,2 13 176 16,0 7 8-16,-1 8-8 31,3 0 208-31,4 15 568 0,-5 8 200 16,0-4-168-16,2 0-184 15,2-8-144-15,-4-6-272 0,0-5 425 16,1 0 39-16,-4-10-120 15,-2-10 184 1,-4-2-296 0,-2-1-48-16,0 6-8 0,-7 2-176 15,-9 6-104-15,-10 3-1232 16,2 3-2817-16,8 3-2761 0</inkml:trace>
  <inkml:trace contextRef="#ctx0" brushRef="#br0" timeOffset="122510">4529 9860 7657 0,'0'0'2001'15,"0"0"-705"1,0 0 136-16,0 0-336 0,0 0-351 0,0 0-113 15,39 124-264-15,-24-86 88 16,2 5-136-16,4-2 0 0,2 4-16 16,-4-3-184-16,1-4 24 31,1-8-136-16,-7-10 40-15,-2-8-56 0,-1-8 16 0,0-4 56 16,-1 0-64-16,3-18-8 16,-2-30-120-16,2 2-1832 0,-3 3-8114 15</inkml:trace>
  <inkml:trace contextRef="#ctx0" brushRef="#br0" timeOffset="122865">4856 10161 8545 0,'0'0'2745'16,"0"0"-2049"-16,0 0 296 15,0 0-168-15,0 0-375 0,67-10-249 16,-41-1-200-16,-5 2-2937 15</inkml:trace>
  <inkml:trace contextRef="#ctx0" brushRef="#br0" timeOffset="123180">5109 9869 7521 0,'0'0'2457'16,"0"0"-1841"-16,0 0 64 16,0 0 600-16,7 109-184 0,7-65-71 15,1 6-353-15,2 5-224 16,1-3 0-1,-2-4-112-15,-3-6-32 0,0-6 96 16,-2-7-144-16,-6-10 128 16,2-4 16-16,-6-10-256 15,-1-1-8-15,0-4 9 0,0 0-145 16,-6 0-105-1,-12 0-2439-15,-1 0-4426 16</inkml:trace>
  <inkml:trace contextRef="#ctx0" brushRef="#br0" timeOffset="123359">5064 10172 5977 0,'0'0'4769'0,"0"0"-3929"0,0 0 496 15,0 0 41-15,0 0-569 16,0 0-408-16,0 0-296 0,98-36-104 15,-62 14-1777-15,-9 7-2055 32,-2-4-3546-32</inkml:trace>
  <inkml:trace contextRef="#ctx0" brushRef="#br0" timeOffset="124055">5322 9856 5353 0,'0'0'3944'0,"0"0"-2839"15,0 0-361-15,0 0 936 16,0 0-127 0,0 139-353-16,0-92-376 0,3-5-352 15,2-5-160-15,2-14-232 16,-1-6-80-16,1-8-64 15,-1-9-984-15,1 0-792 0,-3-3 175 0,3-15-47 16,-1-6-2417-16,-1 3 1024 16,2 6 2169-16,-1 8 936 0,5 7 1456 31,1 0 433-31,-1 19 839 15,0 3-671-15,2-1-529 0,-1 0-384 32,2-5-463-32,-6-6-177 0,0-6-224 0,-1-4 296 0,-4 0 40 31,-1 0-144-31,-2-8 208 15,0-10-96-15,0-7-280 0,0 0-208 16,0-1-96-16,-2 1-856 31,-8 5-704-31,7 7-825 16,1 5-63-16,2 6-41 0,0 2 593 15,2 0 1640-15,9 2 256 16,2 11 1328-16,3 4 273 0,-1-2-489 16,1 0 328-16,-3-1-184 0,0-5-440 15,3-3-239-15,-8-1-425 16,3-5-16-16,1 0-8 0,-1-2-120 15,-4-15-8 1,2-1-8 0,-2 1-568-16,1-2-113 15,-5 9 73-15,2 7 288 0,1 3-176 16,6 0 504-16,-1 11 712 0,2 6 313 15,1-4-177-15,-2-2-120 0,-1-3-448 32,0-6-24-32,-1-2 48 15,-4 0-56-15,1-4-248 16,-2-13-120-16,3-11-1200 0,-3 2-3217 15,1 3-5761-15</inkml:trace>
  <inkml:trace contextRef="#ctx0" brushRef="#br0" timeOffset="124311">6013 9970 10354 0,'0'0'1600'15,"0"0"-400"1,0 0 361-16,0 0-361 15,0 0-664-15,0 0-280 16,0 0-168-16,130 2-88 0,-109-6-512 16,-7-4-936-16,-3-2-865 15,-4 2-2016-15,-2 1-792 0</inkml:trace>
  <inkml:trace contextRef="#ctx0" brushRef="#br0" timeOffset="124473">6139 9876 5097 0,'0'0'3936'15,"0"0"-3151"-15,0 0 879 16,0 0 64-16,0 0-279 0,15 108-329 31,-9-72-504-31,1-2-320 16,-1-4-48-16,2-4-248 0,0-5-960 15,-1-10-1865-15,-2-7-3136 0</inkml:trace>
  <inkml:trace contextRef="#ctx0" brushRef="#br0" timeOffset="124788">6304 10038 7161 0,'0'0'1912'0,"0"0"-199"15,0 0-633-15,0 0 384 0,0 0-639 16,0 0-497-16,0 0 192 16,0 0-248-1,100-60-72-15,-93 47-16 16,-4 2-184-16,-3 1 144 0,0 4-120 15,-2 1-24-15,-11 5-16 16,-3 0 16-16,5 0 72 0,0 5 112 16,4 13-184-1,2 6 304 1,4 0 232-1,1 1-88-15,0-4 0 16,0-3-336-16,6-2-64 0,4-3-48 16,1-8-168-16,2-3-768 15,5-2-960-15,0-17-1081 0,-5-7-2056 16</inkml:trace>
  <inkml:trace contextRef="#ctx0" brushRef="#br0" timeOffset="125012">6491 9902 4488 0,'0'0'5874'0,"0"0"-4042"16,0 0-872-16,0 0-248 15,0 0 337-15,0 42-753 16,0-32-288-16,5-2-16 0,10 0 0 16,4-4 8-16,2 2 0 15,-1-2-24-15,-3 2 24 0,1 1-8 31,-7-2 8-31,-6 1 96 16,-1 2 312-16,-4 3 280 16,0 2-72-16,0 1-480 0,-13 2-136 0,-5-4-1432 15,0-7-3953-15</inkml:trace>
  <inkml:trace contextRef="#ctx0" brushRef="#br0" timeOffset="125167">6629 9952 4913 0,'0'0'2648'16,"0"0"-1352"-16,0 0-359 0,0 0-553 15,0 0-64-15,0 0-320 0,0 0-8 32,0 0-2321-32,0 0-4320 15</inkml:trace>
  <inkml:trace contextRef="#ctx0" brushRef="#br0" timeOffset="125357">6629 9952 4705 0,'50'-130'4472'16,"-50"140"-3655"-16,0 4 1103 0,0 6 353 15,3 2-569-15,5 4-624 16,0 0-456-16,3 2-168 0,-2 1-248 16,0-6-208-16,-1-3-16 31,4-3-1128-16,1-13-968-15,-4-4-2337 0,-1 0-2465 0</inkml:trace>
  <inkml:trace contextRef="#ctx0" brushRef="#br0" timeOffset="131335">9043 11737 4584 0,'0'0'4321'16,"0"0"-2888"-16,0 0 39 16,-19-2 456-16,7 2-247 15,-1 0-553-15,1 0-224 0,-3 6-96 16,4 12-135-16,-1 6-433 31,6 6-232-31,4 4 120 0,2-3-128 16,0-5 8-16,0-7-8 0,0-4-56 15,5-9 48-15,2-5-112 16,4-1-272-16,-3-1-25 0,7-22 41 15,-3-9 152 1,0-8-368 0,-1-2-432-1,-3 0-32-15,-1 4 528 0,-3 6 368 0,-4 8 104 16,0 3 112-16,0 10 48 0,0 5 600 15,0 4 80-15,0 2-176 16,0 0-184 0,0 0-376-16,2 13-48 15,13 10-80-15,-1 3 80 16,2 0 32-16,2-2-24 0,1-8-16 15,-2-6-208-15,0-6-80 16,-1-4-112-16,-3 0-480 0,0-4 208 31,-1-12 344-31,-3-2-97 16,-2-5 209-16,-6 4-104 0,-1-1 96 31,0 3 104-31,0 4 56 0,-1 3 64 0,-15 4 0 0,1 1-296 16,-1 5 144-16,5 0 160 31,3 0 240-31,3 13-40 15,5 8-72-15,0 3 312 0,0 6 200 16,1 1-111-16,12-3-25 16,2-4-256-16,-1-4-64 0,2-4 40 0,-3-8-168 15,2-1 136 1,-1-7-192-1,3 0-200-15,0 0-408 16,0-17-681-16,0-7-1087 0,-1 4-2305 16,-3 0-792-16</inkml:trace>
  <inkml:trace contextRef="#ctx0" brushRef="#br0" timeOffset="131690">9356 11460 8129 0,'0'0'2913'32,"0"0"-1369"-32,0 0-552 15,0 0-495-15,0 0 607 0,-1 149-144 16,9-97-528-16,10 1-32 15,1 4-8-15,2-3-88 0,0-1 264 16,0-6-328-16,-3-4-16 16,-4-7-79-1,2-8-81-15,-9-9-128 16,-2-4 48-16,0-5 16 0,-5-7-8 15,0-3-185-15,-25 0-863 16,-9-9-3265-16,-4-10-5201 0</inkml:trace>
  <inkml:trace contextRef="#ctx0" brushRef="#br0" timeOffset="131856">9298 11797 8465 0,'0'0'3001'0,"0"0"-1977"0,0 0 689 31,0 0-321-31,0 0-664 15,113-10-248-15,-74 1-280 16,14-12-200-16,-6 1-1512 0,-11-1-6146 0</inkml:trace>
  <inkml:trace contextRef="#ctx0" brushRef="#br0" timeOffset="132032">9729 11599 9057 0,'0'0'2961'16,"0"0"-2497"-16,0 0-384 31,0 0-80-31,0 0-672 16,0 0-3305-16</inkml:trace>
  <inkml:trace contextRef="#ctx0" brushRef="#br0" timeOffset="132573">9910 11575 7825 0,'0'0'1793'0,"0"0"-721"0,0 0 560 15,37 109 369-15,-25-84-977 0,-1-5-472 32,4-8-224-32,-7-5-328 15,3-7 80-15,-1 0-80 16,-2-5-208-16,1-17 208 0,3-6-480 15,-4-2-72 1,-2 2 104-16,1 5-16 0,-2 8 448 0,-1 4-137 31,-2 11 153-31,3 0 169 16,1 2 647-16,1 15 680 0,4 2-256 15,-4 0-776-15,2-3-232 16,-1-6-232-16,-1-6-200 16,4-4-464-16,0 0-496 0,-1-21-344 31,1-9-937-31,-1-6-1552 15,-5 2 1161-15,0 2 847 0,-4 8 1985 16,-1 8 312-16,0 12 2001 16,0 4 399-16,-9 0-751 0,-3 18-649 15,3 8 120 1,1 0-543-16,4 1-281 15,4-6-8-15,0-1-480 16,0-7-112-16,12-3 64 0,1-4-64 16,1-3 120-16,-1-3-56 15,0 2-64-15,-3 0 88 16,-2 2-48-16,-3 3 40 15,-4 3 128-15,-1-1-208 16,0 6-8-16,0-5-80 16,0-6-928-16,-8-4-1649 0,2 0-3288 15</inkml:trace>
  <inkml:trace contextRef="#ctx0" brushRef="#br0" timeOffset="132872">10291 11620 4400 0,'0'0'2433'0,"0"0"-241"15,0 0-791-15,0 0-33 16,0 0-40-16,0 0-231 15,0 0-233-15,122-53-488 0,-110 32-120 32,-3 5-112-32,-5 0-144 15,-4 7-104-15,0 0-8 0,-16 3-216 16,-5 2-240-16,-5 4-345 15,1 0 225-15,0 0 432 16,4 8-24-16,8 7 280 0,2 2 128 16,3 5 560-1,5 3 217-15,3 1-369 16,0-1-48-16,0-3-288 0,14-1-136 15,-1-6-32-15,2-2-32 16,7-9-328-16,-7-2-736 16,-5-2-3537-16</inkml:trace>
  <inkml:trace contextRef="#ctx0" brushRef="#br0" timeOffset="134257">3654 11697 6993 0,'0'0'3969'0,"0"0"-2305"15,0 0-312-15,0 0-111 16,0 0-105-16,0 0-264 0,-89 60-592 16,78-30 16-1,1 2-288-15,7-2 168 16,3-3 16-16,0-6-144 15,0-3-16-15,0-6-32 0,3-6-64 16,5-1 56-16,0-5-224 16,2 0-96-16,-2 0 56 15,3-7-264 1,-4-13 336-16,3-6-104 0,-4-6-8 15,-1-4-144-15,-5 0-112 16,0 1 408-16,0 5 56 0,0 9 104 16,0 4 112-1,0 8 104-15,0 7 416 16,0 2 88-16,0 0-528 15,0 0-144-15,0 10-48 16,0 8 0-16,3 6 256 0,8 0-144 16,-4 2-112-16,6-4-56 15,0-3-752-15,1-2-712 16,12-11-1585-1,-7-4-1056-15,-4-2 88 0</inkml:trace>
  <inkml:trace contextRef="#ctx0" brushRef="#br0" timeOffset="134579">3654 11697 5641 0,'118'42'2592'31,"-125"-42"-615"-31,1 0 55 16,-4 7 257-16,4 10-1345 0,1 5-728 15,3 2 144-15,1 0-80 0,1 0-40 16,0-5-112-16,0-6-128 15,0-3 0-15,0-5-8 16,3-3-240 0,7-2-336-16,-1 0-216 15,-1 0 208-15,4-15-9 16,-1-5-399-16,0 0 24 0,-3 0 256 0,-3 6 344 15,2 4 376-15,-7 6 432 16,0 4 928 0,0 0 24-16,0 0-631 15,0 0-145-15,0 4-528 16,1 4-80-16,3 0-376 15,2-2-977-15,-1-4-1375 0,0-2-1569 16,-2 0-200-16</inkml:trace>
  <inkml:trace contextRef="#ctx0" brushRef="#br0" timeOffset="134733">3853 11809 3808 0,'0'0'2561'0,"0"0"-169"16,0 0-695-16,0 0-433 31,0 0-104-31,0 0-800 0,0 0-112 16,82-40-248-16,-71 34-272 15,-3-2-1200-15,-1-6-656 16,-4 2-1001-16,-3 2 264 0</inkml:trace>
  <inkml:trace contextRef="#ctx0" brushRef="#br0" timeOffset="134883">3930 11648 1608 0,'0'0'2592'16,"0"0"-311"-1,0 0-65-15,0 0-71 16,0 0-9-16,0 0-735 16,0 0-977-16,0 0-304 15,-31 59-120-15,31-27 8 0,12-2-80 16,1-6-184-16,4-7-1513 15,-4-6-1167-15,2-7-3594 16</inkml:trace>
  <inkml:trace contextRef="#ctx0" brushRef="#br0" timeOffset="135247">4025 11684 392 0,'0'0'7105'15,"0"0"-5729"-15,0 0-407 0,0 0 415 16,0 0 0-16,-8 121-488 15,8-93-255 1,0-4-409-16,8-5-216 16,1-8 112-16,0-5-128 15,3-4-224-15,0-2-65 16,0 0-79-16,-4-16 88 0,0-6-344 15,-2-2-368-15,-1-2 248 16,-2 2-240-16,-3 0 464 16,0 4 103-16,0 4 417 15,0 7 673-15,0 5 831 16,0 4-72-16,0 0-392 15,0 2-679-15,0 15-161 0,0 0-40 16,4 2-160-16,5-1 0 16,3-4-352-16,2-2-1073 15,1-4-2600 1,-7-4-4240-16</inkml:trace>
  <inkml:trace contextRef="#ctx0" brushRef="#br0" timeOffset="135428">4242 11744 1120 0,'0'0'5713'16,"0"0"-3745"-16,0 0-183 0,0 0-393 16,0 0-664-16,0 0-496 15,144-67-232-15,-107 51-648 31,-7 1-4425-31</inkml:trace>
  <inkml:trace contextRef="#ctx0" brushRef="#br0" timeOffset="136274">4460 11592 6729 0,'0'0'4785'0,"0"0"-3905"16,0 0-240-16,0 0 737 15,0 0-297-15,0 0-496 32,0 0-360-32,116-10-168 0,-92 3 48 15,-3 1-104-15,-1-3-512 16,-9 3-1008-16,-6-4-1201 0,-2 3-1448 15,-3-2 240-15</inkml:trace>
  <inkml:trace contextRef="#ctx0" brushRef="#br0" timeOffset="136443">4587 11496 1144 0,'0'0'3104'0,"0"0"17"15,0 0-864-15,0 0 63 0,0 0-1016 0,0 0-768 16,0 0 57-16,-22 101 7 16,32-61-16-1,2 0-192 1,1-3-208-16,2 0-184 15,-1-10-608-15,4 0-1241 0,-3-9-3104 0,-2-8-2968 16</inkml:trace>
  <inkml:trace contextRef="#ctx0" brushRef="#br0" timeOffset="136777">4747 11669 640 0,'0'0'6249'0,"0"0"-4673"16,0 0-375-16,0 0 367 15,0 0-200-15,0 0-680 0,70-40-304 16,-64 27-232-16,1 6 16 16,-4-1-168-1,-3-1-120-15,0 5-112 0,0-2-120 0,-10 2-88 16,-4 2 344-16,-2 2 96 31,-1 0 72-31,4 0 648 0,2 2-79 16,3 10 55-16,2 5-320 0,2 3-88 15,4-1 112-15,0 4-208 16,0-6-96-16,10 2-96 0,5-8-96 15,1-2-760 1,8-9-1225 0,-3 0-903-16,-2-6-3234 0</inkml:trace>
  <inkml:trace contextRef="#ctx0" brushRef="#br0" timeOffset="137069">4902 11514 1072 0,'0'0'7529'0,"-1"0"-4792"15,-7 0-657-15,1 14-863 0,2 4-633 16,5 3-232-16,0 0-48 15,0-2-240-15,0-4-64 16,0-2-8 0,13-4-136-16,-1-3 144 15,4-2-200-15,-3-4-168 0,3 0 88 16,0 0-24-16,-3 0 128 15,0 0 104-15,-2 0-32 16,0 0 104-16,-9 0-48 0,1 0 48 16,-3 0 72-16,0 0 712 31,0 13 288-31,-5 4-704 0,-11 4-368 15,-5 7-568-15,2-6-2081 16,6-8-3288-16</inkml:trace>
  <inkml:trace contextRef="#ctx0" brushRef="#br0" timeOffset="137270">4993 11607 2984 0,'0'0'5361'16,"0"0"-3832"-1,0 0 271 1,0 0-1024-16,0 0-16 0,0 0-400 0,0 0-360 16,0 0-480-16,76-59-1528 15,-75 55-2457-15,3 3-2151 16</inkml:trace>
  <inkml:trace contextRef="#ctx0" brushRef="#br0" timeOffset="137522">4993 11607 4256 0,'27'-119'2553'0,"-27"131"-1585"0,0 6 576 31,0 8 289-31,0 6-721 15,2 2-216-15,4 4-184 16,1-4-79-16,4-2-281 0,-4-5-96 16,2-7-104-16,-1-8-56 0,2-4-96 15,0-6-144-15,3-2-256 0,-2-2-1417 16,-3-10-3416-16</inkml:trace>
  <inkml:trace contextRef="#ctx0" brushRef="#br0" timeOffset="137872">5245 11571 7153 0,'0'0'3985'0,"0"0"-2945"16,0 0 945-16,0 0-41 15,0 0-1008-15,0 107-472 0,0-88-288 16,0-6-176-16,1-4-56 31,4-7-808-31,0-2-1376 0,0-7-489 16,1-10 369-16,-1-5-1905 0</inkml:trace>
  <inkml:trace contextRef="#ctx0" brushRef="#br0" timeOffset="138566">5245 11571 3448 0,'111'-21'2025'0,"-106"21"-329"0,1 0-128 15,-1 0-511-15,-1 0-233 16,0 0-104-16,0 0 32 0,-4 10 576 15,0 5-543-15,0-2-177 0,0 0-104 32,0-4-384-32,0-1-32 15,1-2-88-15,1-3-48 0,6-3-16 16,-2 0-136-16,2 0-176 15,5 0-72-15,2 0-89 16,-1 0 57-16,-2-5-80 0,2-1-32 31,-4-3 184-31,-2 1-136 0,-6-3 56 16,-2 1 488-16,0 1 0 15,0-2 104-15,-4 1 360 16,-7 3 72-16,3 1 56 0,0-1 352 16,2 5-15-16,1 2 151 31,5 0-352-16,0 0-416-15,0 15-224 0,0 9-80 0,0 5-8 16,0 6 104-16,8 3 72 16,3 4 352-1,-1 0-328-15,1 2-64 0,0 3-24 16,-1 0-64-16,1 4-48 15,4-2 0-15,-2 2 8 16,0-4 40-16,0 0-48 0,3-3 0 16,-5-4 40-16,0-6-32 15,-3-6-8-15,1-8 0 0,-6-4 8 16,0-6-72-1,-3-1 64-15,0-5-80 16,0 2 80-16,0-1-176 16,0 1 112-16,0-2 8 0,-6 0 0 15,-4-4 8-15,0 0 96 16,-3 0-48-16,0 0 136 0,-3-10-72 31,3-1 112-31,0-6-56 16,2-2 88-16,5-4 288 0,2-3-183 15,4-8-17 1,0-6 24-16,5-8-320 0,15-10 96 0,5-7-96 15,17-23-584-15,-8 14-1617 32,-5 16-4048-32</inkml:trace>
  <inkml:trace contextRef="#ctx0" brushRef="#br0" timeOffset="140752">4189 11179 4865 0,'0'0'5881'15,"0"0"-3985"-15,0 0-343 16,0 0-137-1,0 0-840-15,0 0-192 0,0 96-88 0,0-51-288 32,4 3 160-32,4 0-168 15,7-2 8-15,0 1 40 0,1-6-48 16,3-3 0-16,-4-6-8 15,-2-4-40-15,-2-5 48 16,0-5 0-16,-4-8 48 0,-6-2-8 16,2-5-40-1,-3-3 0-15,0 0 0 16,0 0-336-16,0 0-632 0,-22-1-2265 15,-1-9-2184-15,1-3-192 16</inkml:trace>
  <inkml:trace contextRef="#ctx0" brushRef="#br0" timeOffset="140770">4111 11530 6705 0,'0'0'3977'0,"0"0"-3057"0,0 0-16 16,0 0 32-16,0 0-416 16,0 0 345-16,0 0-625 15,47-32 0 1,-29 22-240-16,-1-2-800 15,6-4-1193-15,-4 2-3144 16,-7 2-1872-16</inkml:trace>
  <inkml:trace contextRef="#ctx0" brushRef="#br0" timeOffset="141220">4258 11255 5065 0,'0'0'2056'0,"0"0"-456"16,0 0 305-16,0 0-185 0,0 0-256 16,0 0-247-16,0 0-345 15,0 0-232-15,0 0-136 16,0 13-312-16,0 7-64 15,0 5-128-15,0 7 48 16,0 0 0-16,2 0 24 16,4-5-144-16,5-5 16 0,-6-7 56 15,5-6-8-15,-2-3-48 16,0-4-152-1,0-2-216-15,0 0-664 16,2 0 216-16,-4-15-201 16,4-4-351-16,-7-3-328 0,2 0 648 15,-5 2 351-15,0 2 593 16,0 4 160-16,0 6 360 15,0 3 841-15,0 5 511 0,0 0-456 32,0 0-712-32,2 7-248 15,3 3 417-15,1-2-425 0,-1-3-96 31,0 0-192-31,0-3 0 16,-2-2-8-16,0 0-40 16,0 0-112-16,2-2-544 15,-2-10-209-15,-3 0 137 16,2-3-408-16,-2 4 8 15,2 5 864-15,2 4 176 0,-2 2 136 16,8 0 464-16,-4 4 552 16,4 6-64-16,-4 2-400 15,2-4-64-15,-4-2-152 0,-1-4-280 16,2-2-56-16,0 0 0 0,-1 0 0 15,3-10 0-15,1-3-40 16,0 2-560-16,-2 1 256 0,1 3 64 16,-2 3-208-16,-4 2 256 15,-1 2 96 1,2 0 136-16,-2 0 208 15,0-1 232-15,0 1-8 16,0-2-232-16,0 2-200 0,-6-2-1504 16,-6 2-6458-16</inkml:trace>
  <inkml:trace contextRef="#ctx0" brushRef="#br0" timeOffset="145377">20645 6320 6937 0,'0'0'2665'0,"0"0"-1737"0,0 0 336 15,0 0-144-15,0 0 217 31,-29 32-457-31,21-26-296 16,-4 3-336-16,-1-1 128 0,-3 0 184 16,-1 0-184-16,-6 0 64 15,-3-2 328-15,-6-2-407 0,-5 0-57 16,-4-4-176-16,-6 0-64 0,-4 0 128 15,-3 0-192-15,1-6 80 16,3-4-80-16,-2-3 88 0,2 2-160 16,2-6 72-1,3 0 0 1,1-6-24-1,0-1 72-15,-1-2-48 0,-2-3 0 0,2-6-16 16,0-1-32-16,3-2 32 0,0-4-144 16,6 0 152-16,1-4-64 0,6-1 48 31,5 2-72-31,6-2-56 15,3 0 144-15,9-4 8 16,4-3-24-16,2-5-48 0,2-3 72 16,22 2-8-16,15-2 0 15,9 7-144-15,15 4 104 0,16 9-41 31,9 10 89-31,9 10-72 0,1 12 136 16,-6 7-64-16,-1 3 0 16,-6 5-8-1,-6 11 0-15,-1 6 0 0,-9 2-24 0,-1 6-88 16,-7 6 120-16,-7 8-48 31,-7 7-8-31,-10 5 112 0,-7 6-56 16,-13 2 8-16,-6 2 8 15,-11-2 232-15,0-4-151 16,0-3 79-16,-23-6 176 0,-4 2-192 15,-10-5 72-15,-4 0-144 16,-6-2-80 0,4-2 104-16,1-6-64 0,6-6 0 15,10-6-48-15,7-7 8 16,8-10-16-16,6-5-192 15,5-4-408-15,0 0-945 0,-2-8-3480 16</inkml:trace>
  <inkml:trace contextRef="#ctx0" brushRef="#br0" timeOffset="146303">20632 7251 7057 0,'0'0'1944'0,"0"0"-855"0,0 0 615 15,0 0-376-15,0 0-55 16,0 0-225-16,-133 122-224 0,95-98-424 31,-4 1 312-31,-8 1 56 16,-5 0-127-16,-8 0-193 0,-7-1-24 15,-2-2-360-15,-9-1 32 16,-1-6-96-16,1-2 0 0,-2-8 40 15,6-4 16-15,4-2-48 32,5-4-8-32,7-16-48 15,6-9 40 1,5-8-160-16,5-7-48 0,8-8 208 0,4-11-192 15,12-3 64-15,5-8 64 0,7-2-321 16,7-5 153-16,2 2 8 31,0 2-56-31,13 3 240 16,16 4 8-16,13 5 40 0,19 8 0 15,30-1-240-15,31 5 192 0,0 13 48 16,-11 10-56-16,-14 14 8 0,-16 14 48 16,12 2 0-1,14 0 16 1,-7 8 40-16,-3 16-80 15,-10 8 24-15,-11 2 0 0,-15 3 32 32,-9-1 16-32,-10 0 96 0,-8 0 152 0,-10-2-192 0,-4-1 304 0,-9 3-159 31,-5 5-65-31,-2 1 296 15,-4 7-280-15,0-2 64 16,-5 4 16-16,-7-6-272 0,-4-2 104 16,2-9-112-1,-2-6-72-15,-13 2-8 0,6-10-1096 0,-3-6-3729 0</inkml:trace>
  <inkml:trace contextRef="#ctx0" brushRef="#br0" timeOffset="153711">6986 14391 5449 0,'0'0'2952'0,"0"0"-1951"16,0 0-713-16,0 0-216 0,0 0 184 15,0 0 64-15,0 0-40 16,13 0 704-16,4 0-328 0,8 4-56 16,-1-2 136-16,3 1-279 31,2-1-73-31,-1 0-104 15,-2 0-208-15,-2-2 304 0,3 2-104 16,2-2 16-16,4 0 40 16,7 0-232-1,5 0 208-15,4 0 120 0,4 0-352 0,-1 2 336 16,-2 0-256-1,0 0 88-15,-2 2 64 16,2-2-296-16,-1 2 264 16,2-1-264-16,3 0 80 0,-1-3 120 15,2 0-144-15,8 0 145 16,0 0 47-16,3-5-248 15,-1-4 176 1,-1 1-184-16,-4 2 8 0,-3 1 40 16,-6 1-48-16,-2 4 88 0,1-2-16 15,-5 1-8-15,2-1-72 16,-5 0 8-16,1-2 0 15,-1 2-64 1,-1-2 72-16,-4 0-8 16,2 0 32-16,-4 1 16 0,-1 3-48 15,-2 0 0-15,-1 0-24 16,3 0 16-16,-5 0 8 0,2 0 0 15,-1 0 0-15,1 0 48 32,0 0-56-32,-1 0 8 15,4 0-24-15,-3-2 8 0,0-2 32 31,-1 1 32-31,-2-1-48 16,-1 2 48-16,2 0-64 0,-3 0 16 16,2-2-24-16,2 2-56 15,1 0 136-15,-3-1-56 16,5 3 16-16,-2-2 56 0,-2 2-120 0,2 0 48 15,1 0-16-15,-3 0-40 16,2 0 112-16,0 0-56 16,1 0 0-16,0 0 48 15,-3 0-104 1,4 0 56-1,-3 0 0-15,1 0-40 0,1 0 88 0,-1 0-48 16,-2 0 0-16,5 0 64 0,-3 0-112 16,4 0 48-16,1 0 0 0,1 0-72 31,2-4 128-31,-2-1-56 15,6 1 0 1,-4-2 48-16,5 2-104 0,-2 0 56 0,1-3 0 16,2 1 0-16,-3 1 0 0,0-1 72 15,0 0-72-15,0-1 48 31,0-1-88-31,0 1 40 16,4-4-32-16,-4 3-32 16,0-2 128-16,4 3-56 0,-4-2-8 15,-3 3 48-15,0-2-96 0,1 3 48 16,-1 1-8-16,-2-1-40 31,2 3 96-31,0 2-40 16,3 0-8-16,0 0 40 0,1 0-88 15,-1 0 24-15,4 0 24 16,0 0-24-16,-2 0 80 0,3 0-40 0,-5 0-16 15,-5 0 0 1,-5 0-16 0,2 0 16-16,-10 0 0 15,1 0-32-15,0 0 80 0,0 0-48 16,-3 0 0-16,-1 5 8 15,2 1-16-15,-1-3-56 0,-9 1 64 16,4 0 0 0,-5-2 48-16,0 0-48 15,-1 0 0-15,-3 0 0 16,0-2-8-16,0 2-32 0,4 3 40 15,-1-1 24-15,-3-1-24 16,0 1 176 0,-5-2-48-16,1 2-80 15,-1-2 0-15,-3 0-48 16,-3 13-384-16,-14-2-881 0,-2 2-5568 15</inkml:trace>
  <inkml:trace contextRef="#ctx0" brushRef="#br0" timeOffset="159733">6545 15858 5761 0,'0'0'2512'16,"0"0"-1720"-16,0 0-664 16,1 0 649-16,-1 0 559 15,0 0-464-15,0 0-208 0,2 0-424 16,3 0 64-1,1 0 248 1,4 0-391-16,1 0 207 0,-1 0 0 0,6 0-280 16,-3 0 224-16,8 0-144 15,2 0 56-15,4 0 368 16,-1 0-392-16,5-2 176 0,3 0-80 31,-2 0-16-31,2 0 384 16,0 0-440-16,-4 0 16 0,4 2-64 15,-5 0-95-15,2 0 15 16,-2 0-96-16,2 0 0 0,-1 0 104 15,-2-3-96-15,3 3 88 32,1-2 32-32,-1 2-128 0,-2-2 96 15,0 2-96-15,1 0 0 16,-5 0 40-16,2 0 8 15,1 0 24-15,-4 0 0 0,0 0 8 16,2 0-104-16,0 4 24 31,1-1 0-31,-1 1 32 16,3 0 32-16,-3-2-40 0,1 0 32 0,-2 0 8 15,-1 0 0-15,-2 0-64 16,1-1 0-16,0 1 48 0,-2-2-40 16,1 2 0-1,1 0 16 1,1 0 32-16,5 0-24 0,-5-2-32 15,5 3 0-15,5-3 0 16,0 2 152-16,-1 0 64 0,0 0-160 16,3 0 40-16,1 0-104 0,0 0 8 31,0 2 0-31,4-2 32 15,-4-2-32-15,3 2 96 0,-1-2-48 16,-2 0 24 0,-1 0-88-16,4 0 16 0,-9 0-32 15,4 0-32-15,-1 1 128 0,0 1-56 31,-3 2-8-31,3-1 48 0,-2 1-96 16,2-2 48-16,3 0-8 16,-3 0-40-16,2-2 96 15,2 2-40-15,3-2 8 0,-3 0 32 16,6 0-96-16,-2 0 24 31,-2 0 24-31,1 0-8 0,-4 0 16 16,-2 0 72-16,1 0-80 15,-1 0-16-15,-1 0 16 16,0 0-8-16,-1 0-16 0,-1 2-48 0,0 0 144 15,4-2-72 1,-1 2 0 0,2 2 56-16,1-1-64 0,2 1 8 15,2 1-16-15,5 1 8 16,-2 0 16-16,2 0 48 15,0-2-56-15,1-1 24 16,2 0-72-16,0-3 24 16,2 0 24-16,-4 0 0 15,1 0 48-15,1 0-48 0,-2 0 0 16,2 0 48-16,0 2-96 15,-3 2 48-15,5-2 0 16,-4 0-24-16,-1 0 80 16,-2-2-56 15,-3 0 0-31,-1 0 16 0,1 0-16 15,-7 0 0-15,4 0 0 16,-2 0 56-16,-1 0-48 16,-6 0 72-16,-1 0-80 0,-1 0 24 31,-9 0-88-31,2 0 56 0,-5 0-72 0,-3 0 80 0,0 0 0 15,-1 0 16-15,-1 0-16 16,-3-2 16-16,2 0-88 16,-4 0 24-16,-1 0 48 0,-3 0 0 15,-2 2 0-15,0-2-80 16,-7-1-624-1,-15 1-1641-15,-9 2-9993 16</inkml:trace>
  <inkml:trace contextRef="#ctx0" brushRef="#br0" timeOffset="164133">938 12890 8809 0,'0'0'2833'0,"0"0"-1001"31,0 0 129-31,0 0-593 16,0 0 200-16,0 0-631 15,-58 4-353-15,56-4-56 0,2 0-392 16,0 0 48-16,0 0-8 0,0 0-176 15,0 0 128-15,0 0-128 16,0 2 0 0,0-2-16-16,0 2 16 15,5 0 0 1,8 2 0-16,11 0 8 0,5-2 136 0,5 2 16 15,3-4-88-15,-1 0 248 16,4 0-240-16,2 0 88 16,5 0 72-16,3 0-144 15,6 0 408-15,-1 0-328 16,2 0-168-1,-2 0 80-15,0 0-80 0,3 0-8 0,0-2 0 16,2 2 88-16,-2 0-88 16,-2-2 0-1,-1 2 0-15,-3-2-16 16,-4 0 64-16,1 0-48 15,-2 0 0-15,-2 2-48 16,-3 0 48-16,-7 0 0 0,-2 0 0 16,-9 0 72-16,-5 0-72 0,-7 0 0 31,-3 0-8-31,-7 0 48 15,1 0-40-15,-3 0 0 16,0 0 72-16,0 0 65 0,0 0-57 16,0 0-8-16,0 0 80 15,0 0-144-15,0 0 200 0,0 0-136 16,0 0-8-1,0 0 64-15,0 0-64 16,0 0-64-16,0 0 0 16,-5 0 0-16,-1 0 8 0,-6 0 8 15,-4 0-16-15,-1 0 104 16,-4 0-56-16,0 0-56 15,-5 0 8 1,2 0-64-16,-2 0 56 0,1 0 8 16,-2 0 0-16,-2 0 104 15,-2 0-96-15,-3 0-8 0,-1 0 0 16,-4 2 40-16,-3 2-48 31,3 0 8-31,1-2 0 0,0 1 24 16,3 2 72-16,1-3-96 15,3 2 0-15,-1-2 16 0,1 0 144 16,1-2-152-16,-3 0 40 15,1 0 88-15,-5 0-136 0,5 0 0 32,-4 2-8-32,2-2 56 15,-1 2 0-15,4 2-48 16,2-2 0-16,1 0 24 0,3 2-24 15,-1-3 0-15,0 2 0 16,0 1 16-16,0-2-24 0,0 2 8 31,-1-2 0-31,3 2 32 16,1-2-24-16,4 0-8 15,3 0 0 1,-1 0 24-16,4-2-24 0,-3 2 0 16,3-2 0-16,-3 0 32 15,2 0-24-15,1 0-8 0,-2 0 0 16,4 0-8-1,6 0 0-15,-3 0 8 0,8 0 0 16,0 0-32-16,0 0 32 0,0 0-8 0,0 0-8 31,0 0-232-31,0 0 232 16,0 0-104-16,0 0-104 0,0 0 160 15,13 0-376-15,13 0 320 16,8 0 120-16,8-6-72 16,1-2 0-16,6 0 72 0,-4 0 0 15,2 0 48-15,1 0-40 16,4 0-8-1,1 1 0-15,4 0 0 16,-4 1-32-16,2 0 32 16,1 2 0-16,3 0 40 15,-3-1-32-15,-3 3-8 0,-3-1 0 16,-1 1 24-16,-2 0-32 31,-5 0 8-31,-8 0 0 0,-4 2 24 16,1 0-16-16,-7 0-8 15,-3 0 0-15,0 0-8 16,-6 0 0-16,-4 0 8 0,-4 0 0 0,-3 0 24 15,1 0-16 1,-2 0-8 0,1 0 0-16,-4 0-8 0,0 0 0 15,0 0 8-15,0 0 0 16,0 0 152-16,0 0-80 0,0 0-32 15,0 0-40-15,0 0-88 16,0 0-184 0,-23 0-905-16,-3 0-1895 15,-13 0-13516-15</inkml:trace>
  <inkml:trace contextRef="#ctx0" brushRef="#br0" timeOffset="166744">592 5914 8849 0,'0'0'3233'0,"0"0"-1481"16,0 0-711-16,0 0-337 31,0 98 144-31,0-52-184 0,7 4-208 15,1-2-384-15,0-6 24 16,1-8-96 0,-5-6 8-16,4-7 64 0,-5-6-72 0,0-6-432 31,0-7-848-31,1-2-2809 0,-3 0-2072 15</inkml:trace>
  <inkml:trace contextRef="#ctx0" brushRef="#br0" timeOffset="167188">599 5912 3672 0,'0'0'5609'0,"0"0"-4072"0,0 0-473 0,0 0-192 15,0 0 248-15,0 0-111 16,29-17-329-16,-15 17-16 0,-1 11-392 31,-3 0 328-31,-7 6 48 16,-3 0-208-16,0 6 137 0,0 3-313 15,-8 4-136-15,-10-2 0 16,0-5-128-16,2-2-104 0,3-8 96 15,2-8-64 1,5-3-16 0,2-2-72-16,3 0 160 15,1 0-64-15,0 0-217 0,0-6 33 16,13 0 104-16,4 2-56 15,4 2 152-15,0 2 32 0,2 0 16 16,1 0 120-16,-1 6-112 31,-5 4 168-31,-2-2 8 16,-10 2 8-16,-1 1 273 0,-5 0-185 0,0 3 0 15,0 2 48-15,-10 3-328 16,-3-4-96-16,-4 2-680 0,-3-9-1337 16,3-5-2040-1,5-3-3912 1</inkml:trace>
  <inkml:trace contextRef="#ctx0" brushRef="#br0" timeOffset="167590">779 5880 7881 0,'0'0'4217'16,"0"0"-3209"-16,0 0-176 31,0 0-87-31,0 0-17 16,0 0-248-1,0 0-48-15,12 128-168 0,-1-96-56 0,-6-4 16 16,1-4-208-16,2-1-32 0,-4-8-128 0,4 0-1080 15,0-10-705 1,10-5-1199 0,-1-1-985-16,-2-14 1888 15</inkml:trace>
  <inkml:trace contextRef="#ctx0" brushRef="#br0" timeOffset="167891">967 6034 2864 0,'0'0'3177'16,"0"0"808"-16,0 0-1457 15,0 0-1232-15,0 0-255 16,0 0-577-16,0 0-112 0,0 0-24 15,-24 116-328 1,24-98 48-16,0-7-48 0,0-4-128 0,1-5 112 31,4-2-160-31,1 0-352 16,1 0 72-16,3-14-313 0,-4-6-439 15,5-6-440-15,-6-4-56 16,-2 2 775 0,-3 4 401-16,0 6 352 0,0 5 176 0,0 10 72 31,4 3 832-31,-3 0-480 15,6 0-352-15,4 10 41 0,-1-4-113 32,1-2-281-32,2-4-727 15,3 0-640 1,-5 0-665-16,-4-8-1727 0</inkml:trace>
  <inkml:trace contextRef="#ctx0" brushRef="#br0" timeOffset="168030">967 6034 56 0,'118'-22'4625'0,"-120"36"-3121"0,0 4 336 16,-1 2-271-16,3-3-369 15,0 2-568-15,0-7-312 0,10-4-24 16,-2-6-296-1,2-2 56 1,3 0-56-16,-1-2-288 0,11-26-328 16,-5 2-1945-16,-2-2-3168 0</inkml:trace>
  <inkml:trace contextRef="#ctx0" brushRef="#br0" timeOffset="168206">1203 5795 4689 0,'0'0'4825'0,"0"0"-3681"16,0 0-408-16,0 0 144 0,0 0 192 15,-4 130-103-15,4-87-385 32,2-3-152-17,8-2-392-15,-2-6-40 0,3 2-528 0,-3-8-1969 16,-3-10-2952-16</inkml:trace>
  <inkml:trace contextRef="#ctx0" brushRef="#br0" timeOffset="168534">1325 5934 4152 0,'0'0'2401'16,"0"0"-369"-16,0 0-575 0,0 0 335 16,0 0 72-16,0 0-663 15,0 0-345 1,0 28-344-16,-8-14-264 15,-3 2-32-15,-2-2-168 0,2-3-48 16,-1 2 0-16,3-5-72 0,1-2-56 16,4-3 24-16,1-3-16 15,3 2 112 1,0-2-112-16,0 0-144 15,3 2 176-15,9 1 0 16,7 1 88 0,-3 2 0-16,5-2 56 0,-3 2-16 0,0 1-40 15,1 8 0-15,-3-1-872 0,-8-2-3817 16</inkml:trace>
  <inkml:trace contextRef="#ctx0" brushRef="#br0" timeOffset="170825">116 11500 5113 0,'0'0'4112'0,"0"0"-3207"16,0 0 335-1,0 0-344-15,0 0-296 0,0 0-40 0,29 88-384 32,-18-58 152-32,2 0-256 15,-2-5 65-15,1-5 39 16,-3-6-168-16,-2-5-8 0,-1-2 0 15,-1-5 24-15,-2 0-24 16,1-2 0-16,-1 0-280 0,2 0 7 31,1-15-39-31,2-4 216 16,0-3 8-16,2-3-168 0,-2 1 240 15,-2 5-16-15,4 4 32 0,-3 5-48 16,1 7-48-16,1 3-8 16,3 0 104-16,1 0 0 15,-1 11 224 1,5 8 40-16,0 0-72 15,-4 3 80-15,2-3-264 16,-1-4-8-16,-4-4 0 0,-3-5-24 0,-1-4 16 16,-1-2 16-16,-2 0 385 15,0-4 239 1,2-16 48-16,-2-9-72 15,1-5-560-15,-3-5-48 16,-1-18-1072-16,0 9-2865 16,-1 10-4385-16</inkml:trace>
  <inkml:trace contextRef="#ctx0" brushRef="#br0" timeOffset="171245">442 11358 832 0,'0'0'7049'16,"0"0"-5264"-16,0 0-857 0,0 0 368 31,0 0-24-31,0 0-191 16,32 102-257-16,-17-66-512 15,-4 0 232-15,2-1-232 0,-2-3-168 16,-3-4 144-16,-1-7-280 0,-1-2-8 15,-1-6 0-15,-5-2 40 16,3-5-104 0,-1-2 72-16,-2-2-8 15,2-2 40-15,-2 0-40 16,4 0-72-16,-4 0-56 0,2-6-328 15,8-13 312-15,-2-3 72 16,3-1 72 0,0-3-64-16,6 3-8 15,-1 8 64-15,-2 2-72 0,2 11-168 16,-3 2 232-1,0 0-72-15,2 13 88 0,-4 4-64 0,-3 4-112 16,-1-4-536-16,-3 2-1017 31,-2-8-959-31,1-4-1937 0</inkml:trace>
  <inkml:trace contextRef="#ctx0" brushRef="#br0" timeOffset="171392">742 11567 4721 0,'0'0'2632'0,"0"0"-736"15,0 0-415-15,0 0-537 16,0 0-144-16,0 0-600 0,12 108-152 16,-11-90-48-1,1-4-1640-15,-2-7-3281 0</inkml:trace>
  <inkml:trace contextRef="#ctx0" brushRef="#br0" timeOffset="171598">707 11362 8025 0,'0'0'3129'0,"0"0"-1561"0,0 0-328 15,0 0-655-15,0 0-433 0,0 0-152 16,0 0-304-16,37 24-1841 31,-24-8-3560-31</inkml:trace>
  <inkml:trace contextRef="#ctx0" brushRef="#br0" timeOffset="171789">707 11362 3912 0,'114'136'5522'15,"-110"-136"-4746"-15,4 0 48 16,6-2 800-16,2-8-376 0,4-3-607 15,2-2-209-15,3 0-368 16,-4 0-64-16,1 1-576 31,2 0-1569-31,-7 4-2472 0,-6 4-1824 0</inkml:trace>
  <inkml:trace contextRef="#ctx0" brushRef="#br0" timeOffset="171981">913 11362 3648 0,'0'0'4561'0,"0"0"-2048"0,0 0-817 15,0 0-608-15,0 0-527 16,0 0-121-16,0 0-136 0,-4 108 136 0,8-80-440 16,3-2 80-16,-1-2-80 31,4 4-608-31,-3-5-1873 15,-3-8-4984 1</inkml:trace>
  <inkml:trace contextRef="#ctx0" brushRef="#br0" timeOffset="172431">1109 11475 4977 0,'0'0'1664'0,"0"0"-288"0,0 0 153 16,0 0-401-16,0 0 80 15,0 0-608-15,0 0-8 0,115-59-160 16,-101 41-312-16,-3 2-24 15,1 0-96-15,-4 4-120 16,-7-1 48 0,-1 6-168-16,0-1 168 0,0 4 72 15,-13-1-48-15,-6 3 48 16,0 2 8-1,-1 0 224-15,-1 0 561 0,4 13-457 0,-1 2-168 16,2 8 192 0,3 1-112-16,5 2 424 15,3-2-304-15,5 0-72 0,0 0 152 16,0-3-304-16,13-4 16 15,4 0-72-15,6-6-72 16,0 0 168-16,-1-7-104 0,6-2-16 31,-6-2-64-31,6 0-24 0,7-11-776 16,-6-6-1072-16,-4-2-4290 0</inkml:trace>
  <inkml:trace contextRef="#ctx0" brushRef="#br0" timeOffset="174435">1713 5823 8209 0,'0'0'4441'0,"0"0"-3513"0,0 0 169 16,0 0-153-16,0 4-568 0,0-4-192 31,10 0-56-31,9 0 352 15,2-2 88-15,5-8-440 16,-4-4 88-16,6-2-216 16,-6-2-752-16,1 0-584 0,-7 0-1649 15,-1 2-2136-15,-9 6-728 0</inkml:trace>
  <inkml:trace contextRef="#ctx0" brushRef="#br0" timeOffset="174604">1865 5695 4705 0,'0'0'2912'0,"0"0"-135"15,0 0-569-15,0 0-727 16,0 0-193-16,0 0-536 0,-58 126-40 15,54-92-256-15,1 0-208 16,3-4-88 0,0-2-160-16,0-3-136 15,0-5-1072-15,3-8-1417 0,7-6-2256 16,0-6-2128-16</inkml:trace>
  <inkml:trace contextRef="#ctx0" brushRef="#br0" timeOffset="175156">1934 5919 3080 0,'0'0'2009'0,"0"0"703"15,0 0-791-15,0 0-281 0,0 0-304 16,0 0-240-16,0 0-375 0,66-39-129 31,-59 31-112-15,-4-1-280-16,-1 3 56 0,-2 0 184 0,0 2-64 15,0 1 312-15,0-3-360 16,-5 3-8-16,-8 1 249 0,0 2-233 16,0 0-16-16,2 5-200 31,-1 6-112-31,6 5-8 15,3 0 0-15,3-2 0 0,0-1-48 16,0-4-48-16,3-3 24 16,8-4-424-16,4-2-129 0,-1 0-159 31,1-6-112-31,3-13 16 0,-1-5-648 15,3-5-665-15,-7 1 649 16,-4 2 696 0,-4 9 583-16,-2 4 265 0,-3 7 1129 0,0 6 1191 15,0 0 209-15,-3 0-1065 0,-2 10-736 16,-4 4-464-1,4 4-104-15,0-4 128 16,5 0-232-16,0-3-56 16,0-3 0-16,0-5-56 15,5 1 56-15,6 0-8 0,0-2-64 16,1 0 24-16,-1 2 40 0,-3-1 0 31,-1 1-64-31,-3 0-432 16,-4 3-288-16,0 1-448 0,0 3-1145 15,0-5-2320-15,-3-4-2320 0</inkml:trace>
  <inkml:trace contextRef="#ctx0" brushRef="#br0" timeOffset="175288">2121 5797 80 0,'0'0'5593'0,"0"0"-4321"16,0 0 56-16,0 0-191 15,0 0-817 1,0 0-224-16,0 0-96 0,54-48-641 0,-48 36-3383 31,1 0-1136-31</inkml:trace>
  <inkml:trace contextRef="#ctx0" brushRef="#br0" timeOffset="175850">2121 5797 3384 0,'55'-88'4097'16,"-56"90"-2545"-16,1 10-767 16,0 2 295-1,0 0-240-15,0-2-624 16,13-4-120-16,0-1-96 15,6-7 0-15,-1 0-64 0,-1 0-496 0,1-2-40 16,-2-13-472-16,-1 1-801 16,-4 0 73-16,-3 2 295 15,0 2 961 1,-6 6 544-16,-2 4 520 15,0 0 1217-15,0 5 223 16,0 16-591-16,-2 1 207 0,-6 1-576 16,2-2-184-16,1-7 112 15,3-2-495-15,2-6-217 16,0-4-216-1,0-2-192-15,0 0-425 16,2 0-295-16,8-10 248 0,-1-3-312 16,-5-6-424-16,0 1-385 15,-4 2 1033-15,0 2 664 32,0 2 88-32,0 6 1480 0,0 4 409 15,0 2 39-15,0 0-520 16,0 0-575-16,0 16-657 0,0 6-72 15,5 4 208-15,2 4-200 16,1 0 48-16,2 3 88 0,-4-1-248 16,0 0 136-16,-2-4-128 15,-4 0 16 1,0-6 144-1,0-2-152-15,0-4 96 0,-4-4 56 0,-4-6-168 16,-1-2 296-16,1-4 240 16,3 0 184-16,5 0-208 0,0-16-512 15,0-4-280 1,16-14-728-16,10 4-2192 15,-5 5-7419 1</inkml:trace>
  <inkml:trace contextRef="#ctx0" brushRef="#br0" timeOffset="176746">1731 11396 6769 0,'0'0'5217'16,"-2"-2"-3000"0,2-2-873-16,0 0-440 15,10-3 120-15,9-2 329 16,7-3-705-16,1-3-232 0,4 2-248 15,-3-4-96-15,1 0-144 16,-2-5-128-16,-1-1-848 16,1-9-1017-16,-7 9-2672 15,-9 2-1720-15</inkml:trace>
  <inkml:trace contextRef="#ctx0" brushRef="#br0" timeOffset="176900">1918 11147 6449 0,'0'0'3953'0,"0"0"-1777"16,0 0-367-16,0 0-225 0,0 0-624 15,0 0-760-15,-26 106 128 16,26-65-312-16,0-1 72 16,8 0-88-16,2-5-88 0,3 4-656 0,-2-7-1624 15,-4-10-3226-15</inkml:trace>
  <inkml:trace contextRef="#ctx0" brushRef="#br0" timeOffset="177194">2029 11377 6449 0,'0'0'2016'15,"0"0"-591"-15,0 0 455 0,0 0-584 16,0 0-672 0,0 0-239-16,0 0-217 0,0 0-160 15,0 0 48-15,0 0-48 0,59-102 56 16,-59 102 16-16,-13 0 0 0,0 0-80 15,1 4 72-15,3 9-56 16,-3 3 400-16,6 0-64 16,4 1-224-16,-1 0 224 0,3-1-288 15,0-4 16-15,0-2-80 16,0-2-104-16,7-3-288 0,5-5-800 31,3 0-1817-31,-2-1-1264 16,-3-13-2456-16</inkml:trace>
  <inkml:trace contextRef="#ctx0" brushRef="#br0" timeOffset="177409">2029 11377 5841 0,'84'-103'5257'32,"-84"103"-3057"-32,0 0-39 0,0 1-1097 15,0 9-768 1,0 3-296-1,0 0 0-15,5 2-56 0,10-5 56 16,4-1-48-16,-1 0 8 16,0-5-64-16,-1 0 88 0,-2 0 16 15,-5-2 56-15,-2 4-48 0,-5-1-8 16,-3 4 0-16,0 3-48 15,-2 6-408-15,-12-4-1849 0,-1-2-2784 16</inkml:trace>
  <inkml:trace contextRef="#ctx0" brushRef="#br0" timeOffset="177593">2230 11230 2560 0,'0'0'5105'16,"0"0"-3737"-16,0 0 73 0,0 0-481 31,0 0-632-31,0 0 16 15,0 0-344-15,40-34-488 16,-32 21-1608-16,-5 4-2137 0,-3 1 1072 0</inkml:trace>
  <inkml:trace contextRef="#ctx0" brushRef="#br0" timeOffset="178202">2230 11230 2496 0,'51'-28'2841'16,"-51"47"-729"-16,0 5-232 0,0 6-367 16,0-3-641-16,4-7-360 15,2-4-288-15,5-9-224 0,2-5-8 16,0-2-272-16,3 0 16 15,2-13 112-15,-3-6-280 0,1 2 104 16,-5 0 264 0,-1 6-288-16,-4 5 200 0,-3 4 0 15,-3 2 152-15,0 0 1096 31,0 4-200-31,0 9-544 16,0 4 208-16,0-5 8 16,0 0-79-16,0-6-41 15,0-4-448-15,0 0 48 0,0-2-48 16,0 0-160-16,0 0-288 0,9 0-369 15,0-10 329-15,1-4 184 16,0-2-184-16,-6 0 384 0,-2 4 32 16,-2 1 72-16,0 5 48 15,0 2 536-15,0 4 576 16,0 0-79-16,0 0-113 0,0 10-552 47,0 13-296-47,2 3-104 15,3 6 40-15,-1 2-56 0,3 2-48 16,1 2 40-16,-2 2-40 15,4-2 48-15,0-2 72 16,-2-4-64-16,-2-2-8 0,-1-3 8 0,0-3 24 16,-5-5-32-1,0 2 8 1,0-5-80-16,0 0 72 0,-3-4 0 15,-9-2-80-15,-1-4 32 16,-3-4 48-16,-1-2 0 16,-3 0 8-16,4 0 72 0,-2-2 64 0,7-10 360 15,8-4 48-15,1-4-88 16,2-6-88-16,0-8-136 0,20-7-80 15,5-4-7-15,17-19-153 16,-6 9-1265-16,-7 10-4280 16</inkml:trace>
  <inkml:trace contextRef="#ctx0" brushRef="#br0" timeOffset="197165">4828 13969 4600 0,'0'0'1985'16,"0"0"-865"-16,0 0 745 0,0 0 407 15,-8-3 41-15,8 3-409 0,-3 0-656 16,3 0-328-16,0 3-247 15,-7 7-441-15,6 3 184 0,-3 8-216 16,4 5-72-16,0 6 232 16,0 6-312-16,0 5 72 0,12 4-96 15,1 2 56-15,-2 0 16 0,-3 2-96 16,-1-2 0-16,-4 2 200 31,0-3-192-31,-1 0 56 0,1 0-64 0,0-2 64 0,2-1-80 31,1-2 16-31,-1 0 0 16,0-3-56-16,-2 0 104 0,1-2-48 15,-1-1 0-15,-3-1 56 0,0-2-80 16,0-2 24 0,0-2 0-16,0-2 24 0,0-4 24 62,-10 1-24-62,4 0-24 0,-6 1-16 16,3 0 8-16,-3 4 8 15,1 0 0-15,0 2-48 0,1 0 96 31,-1-2-48-31,-1-5 0 16,6-6-8-16,-4-2-8 16,4-6 16-16,-1 0 0 0,-2-3 0 0,1 0 64 15,-2-1-64-15,-1 4 0 16,-2-1-16-1,0 1 8-15,-3 6 8 0,1-2 0 16,-1 4-48 0,0 1 56-16,1 2-8 15,-1 0 0-15,-5 0 8 0,2 1-24 0,-4-2 16 16,2-1 0-16,-5-2 96 15,-1-2-88 1,-4 1-16-16,-6-2-32 0,-3 4 40 0,-1 0-128 16,-2 4 136-16,-3 1-8 15,0 0 0-15,-3 3-32 0,-1 0 32 16,-3-3 0-16,-5-2 8 15,-2-4 8-15,-5-4-16 0,-4-4 0 16,-4-4 16-16,-4-1-8 16,-4-5-8-16,5 0 0 0,2 0-48 15,7-3-16-15,8-3 72 16,2 2-8-16,4-2 16 0,4 2-8 15,3 2-8-15,0-4 0 16,0-2 0-16,0-4-88 31,-5-6 88-15,1-4 0-16,0-8-56 0,3-2-16 0,5-3 72 15,3-1 0-15,8 2-136 0,5 2 120 16,-4067 2 16-16,8144 0 0 16,-4068 0 0-16,-3-4 16 15,-1-4-16 1,2-7 0-16,0-2-32 15,-2-2-24-15,4-2 56 16,-2-2 0 0,-4 3 64-16,4 0-16 0,-4 0-48 15,4 4 0-15,0 2-32 16,-2 2-16-16,3-1 48 0,3 1 0 15,1-1 24-15,6 0-24 0,0-1 0 16,1 1 0-16,2 2-24 16,1-3 0-16,2 1 24 0,-3 2 0 15,5-1 0-15,0-1 64 31,0-1-72-31,0 2 8 0,0-4-128 16,11 1 32-16,10 2 96 16,0 1 0-1,2 1-8-15,0 7 0 0,-4 6 0 0,-3 2 8 16,-3 6-88-16,-3-2 40 31,1 2 56-31,-3-4-8 0,3-2 120 16,-4-2-72-16,3-4-96 15,-2 2 24-15,0-2 0 0,1 2 16 31,-4 1 8-31,2 1 0 16,-2 2 48-16,1 2-40 16,-6 2-8-1,5 0 0-15,0 0 0 16,0-3 0-16,-1 0 0 15,1-3 8 1,3 0 56-16,2-4-56 0,-2 2-16 16,0-2 8-16,3 0-72 15,1 0 72-15,-1 2 0 16,0 1 48-16,2 1-24 15,-1 0-16 1,1 2-16-16,-1 2 0 16,3 2-24-16,-2 2 16 0,3 1 16 0,-3 6 0 15,3 0-8-15,-3 1-24 16,3 1 32-16,-1-2-72 15,6 2 72-15,0-6-8 0,8 2 8 16,5-2 0-16,-4 1 72 16,12 2-72-16,-3 0-8 15,3 3 8-15,5-4 0 0,-2 3 16 16,2-2-8-16,-5 0-8 0,-2 2 0 15,-4 0 48-15,1 0-104 16,-3 2 56-16,1 2 0 16,4 0 40-16,-2 0-32 0,-3 4-8 15,5-2 24-15,-5 2 56 31,2 0-88-31,-1 0 8 0,5-2 0 16,-6-1 56-16,2 2-48 16,-2 1 64-1,-4 2-72-15,1 0 40 16,-3 2-88-16,2 0 48 0,1 0 0 15,3 2 32-15,1 4-16 16,1-1 40-16,-1 4 56 0,1-3-104 16,1 0 80-16,-1 2-88 15,1 0 0-15,-7 0 48 16,4 4-40-16,-3 2 56 0,0 2-32 0,-5 0-8 31,1 4 56-31,-3-2-72 16,2 1 0-16,-3-2 136 0,-4 2-136 31,4-2 56-31,-2 2-64 31,0 1 48-31,0-1-24 0,1 4-16 16,-2 1 40-16,2 2 128 15,-2 1-168 1,-3 2 112-16,1-3-120 0,-2-4 48 0,-3-3-104 15,-1-4 112-15,-1 0-56 16,3-2 24-16,-2-1 24 0,-3 0-96 16,3 0 16-16,-1 5 32 15,0-2 56-15,1 2-48 0,-1 0-8 16,0 0 48-16,-3-2 0 15,4 2-56-15,-4-6 8 16,1 2 0-16,-1-1-56 0,-3-3 104 16,2 2-48-16,-4-1 8 15,2-1 40 1,-2 4-48-16,4 1 0 15,1 0 0 1,-2 4 0-16,1 2 16 16,-3 1-16-1,0-2 48 1,2-1 24-16,-4-2-80 0,-1 0 8 0,1-2 0 15,1 1 8-15,-1 0 0 16,-1 2-8-16,-1 2 24 0,0 1 24 16,4 3-56-1,-4-2 8-15,0 3-8 0,0 1-8 16,0-3 24-16,0-3-8 0,0 2 0 31,0-1 32-31,0-2-80 0,0 0 48 16,0 0 0-16,0 0-48 15,0 1 56-15,0-2-8 16,0 1 24-16,0 0 40 0,0-2-112 15,0-4 48-15,0-3 0 16,0-5-16-16,0-2 32 0,0-2-16 16,0 0 104-16,0 0-8 15,0 0-80-15,0 0-16 16,0 0 0-16,0 0-32 0,0 0 32 15,0 0-192-15,0 0-176 16,0 0-848 0,0-6-1217-16,0-5-5048 0</inkml:trace>
  <inkml:trace contextRef="#ctx0" brushRef="#br0" timeOffset="202324">4600 6228 8225 0,'0'0'3177'0,"0"0"-1553"15,0 0-1008-15,0 0 593 16,0 0 47-1,0 0-416-15,0 0-304 0,-6 0-528 16,6 0 88-16,0 0-88 0,0 0-8 16,0 0 120-16,0 0-120 15,0 0-64-15,0 0 56 16,0 0-32-1,0 0-56 1,0 0 96-16,0 0-80 0,0 0 80 0,0 0 0 16,0 0-128-16,0 0 128 15,0 6-128-15,0 9 128 16,5 2 192-16,1 3-144 0,-1 3 128 31,3 1-168-31,0-1 0 16,-1 4 88-1,1-1-96-15,-2 2 0 0,1-2 80 0,1 2-80 16,-2-2 128-16,-1 0-56 15,-2-2 0-15,1 0 104 0,-1 1-96 32,-3-3-72-32,3-1 16 0,2 0 96 15,-2-4-128 1,-3 0 8-16,3 1 0 0,-1-2 56 0,-2 2-56 15,0 1 0-15,0 4 112 16,0 3-112-16,0 0 0 16,0-1 72-1,0-2-64-15,0-3 17 0,3-1-17 16,0-2-8-16,2 2 24 15,0-2 24-15,-3 2-56 16,2-2 8-16,-4 3 0 0,0 3-48 16,0-4 104-1,0 2-56-15,0-3 16 31,0-1 32-31,0 2-96 0,0-2 48 32,0 0 0-32,0 1 48 0,0-2-40 0,0 0-8 15,-4 4 40-15,0 2 24 0,-5 4-64 16,-1 4 0-16,2 4 8 15,-3 2 64-15,-2 2-64 0,3 3 120 16,-1-5-80-16,-1 0 0 16,1-4-40-16,-2 0-8 15,2 0 0-15,0 0 48 0,-1 0-32 31,-1 0 16-31,2 0 16 16,-3 0-48-16,-3-2 0 0,1 2 0 16,0-2 0-16,-3-1 88 0,4-3-32 15,1-4-32-15,1-2 0 16,1-2 56-16,-4-1-80 15,3-6 48 1,0 3 0-16,-3-2 272 16,-1 2-64-16,-3 3-120 0,1-4 240 15,-4 4-368-15,4-2 128 0,-5 4-136 16,3-6 0-16,-2 4 48 15,0-4 0 1,1 0-24-16,1-1 112 16,-5-3-16-16,3 2-104 15,-1-3-16-15,1 0 0 0,-1-3 32 16,2 4-32-16,2-3 80 15,2 2 16-15,1-2 0 0,-1 0-96 32,0 2 0-32,-3-2 0 15,3 0 104-15,-6 1-88 0,2 0 200 16,-3-1 32-16,-4-2-240 15,0 0 208-15,-1 0-216 16,-1-2 8-16,-1 2 80 0,6 0-40 31,-5 0-16-15,4 0-8-16,2 0 72 0,-2-2-104 0,3 2 8 15,-2-4 0-15,-2 0 192 16,-1 0-192-16,-1 0 56 16,-3 0-40-16,3 0 48 0,-1 0-120 15,2-4 56 1,-2-2 0-16,-1-2 72 15,0 2-64-15,-4-2-8 16,-3 0 64 0,2 0-16-16,-2-2-96 15,2 2 24-15,-1-2 24 16,5 0 32-16,-1-2-24 0,2 0-8 15,5-2 24-15,-1-2-16 16,1-4-16-16,4-1-48 0,0 2 56 0,4-3 0 16,-2-3 0-16,3-1 0 15,-3-2-48-15,2-2 128 16,3-4-176-1,-7-2 72-15,5-2-32 16,1-4 48-16,-1 0 16 16,3 0-8-1,2 4 0-15,2 3 16 0,-2 3-16 0,7 4 0 16,-6 1 0-16,6 0 32 0,1-1-32 31,-3 0 0-31,2-4 0 16,1 0-80-16,-2-4 80 15,2-1 0-15,-1 1 0 16,0-2-32-16,1 4 80 0,-2 2-48 15,2 4 24-15,-1 2 40 0,-1-2-72 32,-1 2 8-32,0-3-24 0,2 2-32 15,-1-1 112-15,3-2-8 16,0-2-48-16,-1 0-208 0,1-2 200 15,0-1-104-15,1 1 104 16,-2 0-88-16,-1 2 96 16,1 0 0-1,-1 0-8-15,-3-2 32 16,1 0-40-16,0-2 16 0,-1-3 0 15,1 1-32-15,3-2 32 0,-3-1 0 16,4 0 0 0,-2 3-120-16,1 0 112 15,2 2-40-15,-2-1 48 16,-5 5-56-16,4-2 56 15,-5 0 0-15,4-2 0 0,-9 0 48 16,6-3-112-16,-3 0 64 16,-1-1-24-16,3 0-72 15,-1 3 96 1,1 1 0-16,3 0-8 15,0 2-56-15,0-2 8 16,-4 2 56-16,4-1 0 0,2-4-48 16,1 3 48-16,2 0-40 15,0 0 32-15,3 0-8 0,0-3-56 31,0 1 72-31,0 0 0 16,0-1-8-16,0-4 56 16,0-1-48-16,0 0 0 0,3-4-40 0,5 1 32 15,-2 0 8-15,2-2 0 16,0 4-40-16,1 0 40 15,-3 3 0 1,2 0-48-16,-3 0 72 16,1 2-128-16,-1 0 104 15,2-3 0-15,2 4-64 0,4-1 32 16,-1-3 32-16,4 3-16 0,-2 2-136 15,2 4 136 1,1 2 16-16,-3 2 0 16,2 6-112-16,2 2 72 15,-2 1 32-15,-1 6 8 16,6-2-344-16,0 0 328 0,1 0-56 15,7 0 72-15,5-4-112 16,7-1 96 0,6 1 8-16,-1-2 8 15,4 1-48 1,2 4 40-16,-5 4 16 0,-2 2-8 0,-1 2 0 15,1 4-16-15,0 0 16 16,-3 2 0-16,3 2 16 0,1 2-80 31,0 0 64-31,0 0 0 16,0 0 0-16,1 0-40 15,-3 0 40-15,3 0 0 0,-4 0 40 16,1 0-40-16,-2 0 0 16,-2 0 0-16,2 0 40 0,4 0-32 15,-1 0-8 1,5 0 0-16,0 6-40 15,-2 0 32-15,2 0 8 16,-4 0 0 0,0 2 0-16,-2 0 8 0,-2 0-8 0,0 2 0 15,-2 0-48-15,-4 0 40 16,4 2 8-16,-1 2 0 15,0 1-8-15,-5 0-32 16,-2 2 8-16,2-2 16 16,-5 4-8-16,-2 0 16 15,-2 1 16-15,-3 1-8 0,-1 1 120 16,0-3-112-1,-1 4-16-15,1-3-80 16,-2 0 88-16,0 0 40 16,-2 4 8-16,0 2-48 0,-1 2 56 15,1 4-40-15,-3 0-16 16,-1 0 0-16,3-4 0 0,-3 0 16 31,-2-2-8-31,4-1-8 16,-5 1 0-16,-1-2 0 15,3-1-8-15,-4 2-48 0,3-3 56 16,-3 0 72-16,3-2-72 15,1 0 8-15,-4 1 16 16,0-6 24-16,-3 2-40 16,0-2-8-16,-1 2 0 15,-4-2 88-15,0 4-80 16,0 0 152-16,0 5-32 0,0 1-128 15,0 1 48-15,-4 2-48 16,-6 2 0-16,3-2-48 16,-1 2 56-16,0 1-8 15,0-4 80-15,2 1-80 16,-4 0 0-16,2 0-40 15,-2-2 40-15,2 3 56 0,0-1 16 16,0 2-72-16,0 2 0 31,-2 0-48-15,5 2 48-16,-3-2 0 0,2-2 8 0,1-2 56 31,0-2-56-31,4-6 0 0,1 0-8 16,0-1-8-16,0 0 0 15,0 1-48-15,0 1 48 16,0 2 8-16,0 1 0 15,1 1 16-15,4-1-16 0,3-3-8 16,-5 0 0-16,2-3 8 0,-2 0-40 16,2 0 40-16,-3-2 0 15,3 0 48-15,-5 0-48 31,3-2 8-31,-1-4-8 0,-2 1 0 16,1-4 0-16,-1-1-8 16,5 2 16-16,-5-4-8 0,0-2 0 0,0 3 0 15,0-3-8-15,0 0-48 16,0 0 56-1,2-1 8 1,-2-1-8-16,0 2 0 0,0-2-168 16,3 0-712-16,2 4-1241 15,-4 2-2624-15,1-2-1272 0</inkml:trace>
  <inkml:trace contextRef="#ctx0" brushRef="#br0" timeOffset="206826">4744 10771 72 0,'0'0'1640'0,"0"0"-696"15,0 0-136 1,0 0 417-16,0-9-545 16,0 7 720-16,-3 0 560 0,0 0-927 15,-1 0 199-15,4 2-120 16,-1 0-176-16,1 0-16 15,0 0-55-15,-3 0-89 0,3 0-312 32,0 0-40-32,-2 0 136 0,2 0-216 15,0 0-80-15,0 0-160 31,0 0-96-31,0 0 112 16,0 0-120-16,0 4 0 0,0 0-8 16,0 3 24-1,0 2 8-15,0 1 136 0,0 3-40 0,0 0 144 16,0 2-216-16,0-2 0 15,0-1 225-15,0 1-193 16,0 0 40-16,0 2-120 0,5-2 8 16,-4 4-16-1,6 0-48-15,-2 6 56 16,1 5 48-16,1 2 0 15,-4 4-24 1,-2 0 0-16,-1-4 48 16,0-8-48-16,0-6 184 15,0-7-144-15,0-3 40 0,0-3-48 16,0 1 32-16,0 0-88 0,0 4 0 15,0 1-48-15,0 0 136 16,0 3-96-16,0 1 8 0,0 0 0 16,0 2 144-16,0-2-96 15,0 2 0-15,-1-3-24 0,-2 1-16 31,3-2-8-31,-2 1 32 0,2-2 16 16,-2 0-48 0,2-2 0-16,-3-1 0 0,3 2-8 31,0 1-32-31,-1 2 40 0,1 0 56 31,0 2-48-31,0 0-16 16,0 2-40-16,0 0 24 15,0 2 16-15,0 0 16 0,0-2-8 16,0-2 8-16,0 0 40 15,0-1-56-15,0 0 8 0,0 0 0 16,0-1 56-16,0-1-48 16,0 0-8-16,1 1 0 0,4-1-8 15,-3 2 0 1,1-2-40-1,-2 4 48-15,3 1 24 0,-3 0 24 16,-1 0-48-16,0 4 0 0,2 0 48 16,-2 2-56-16,0 0 8 15,5 0-72-15,-5 0 72 16,5 0 0-16,-4-3 48 15,4-2-48 1,-5 1 64-16,2-2-80 0,-2 1 16 16,0-2-24-16,0 2 16 15,0-2 8 1,0 4 0-16,5 1 0 15,1 1 40-15,0 4-104 0,-1-3 64 16,2 0 0-16,-2-2 8 31,-4-2-8-31,4-6 0 0,-5 0 0 16,2-2 64-16,-2 0-112 15,0 1 48-15,0-2 0 0,0 1 8 16,0 3-8-16,0 0 48 16,0 2-48-16,-2 0 0 15,-4 2 0 1,1-2 0-16,-7 0 8 0,6-2-56 0,0-1 104 15,-1-3 64-15,1-1 176 0,1-3-176 16,-7 3 104-16,1 3-112 16,-2 1 56-16,-5 0 200 0,1 2-264 15,-4-1 88-15,1 4 112 0,1-4-296 16,1 2 128-1,2-1-128 1,-2-2 80-16,2-2 32 0,2 0-40 16,-6 0 64-16,4 0-80 15,-3 0 8-15,-4 2-112 16,-4 0 40-16,-1 1 0 0,-1 0 152 0,0-1-144 31,0-1 104-15,0-2-48-16,3 1 89 0,-1-1-250 0,2 0 105 15,-4-1-8-15,5 0 137 16,-5 1-129-16,0-2 176 15,0-3-136-15,-5 0 40 0,3-4-128 32,-3 2 40-17,2-2 0-15,1 0 16 0,2 0 40 0,5 0-40 16,-2 0-16-16,4 0-16 15,1 0 8-15,-2 0-88 0,0 0-72 16,-1 0 168-16,0-2-112 31,-3-4 112-31,1-1 0 16,-3 1-48-1,3-1 40-15,0 5-97 0,3 2 65 0,4 0-8 16,1 0 48-16,-3 0 0 0,2 0 0 16,1 0 16-16,0 0-24 15,-3 0 8-15,2 0 0 16,-4 0 16-1,-1 0-8 1,0 0 64-16,0 0-72 16,-4 0 0-16,4 0-8 15,1 0-32-15,-6 0 40 16,5 0 24-16,-3-2 24 15,-2 0-40-15,-2-2-8 16,-3 2 41 0,2-2-49-16,-2 3 8 0,-2-1 0 0,6-2-73 15,-3-1 146-15,3 1-49 16,2-2-24-16,2-2 0 0,2 1-65 15,1-2 65-15,4-1-72 16,-2-1 64-16,3-2 8 0,1 1 0 16,0-4 0-16,-4 0 16 31,4 0-64-31,-4-2 48 0,1 0 0 31,-1-3 56-31,3 4-48 16,1-2-8-16,4 0 0 15,-3 1-64-15,4-3 56 0,1-2 0 16,3-5-24-16,-2-2-16 31,2-4 48-31,0 2 0 0,0 3 8 16,0 1 64-16,-2 4-72 0,2 2 0 15,-3 2 0-15,0 0 72 16,-1-1-56-16,1 2 32 0,-2-5-48 15,2-4 33-15,-5-2-106 16,3-6 73-16,-3-2 0 0,1-7 0 16,-1 1 64-16,0-2-64 0,1 2 0 15,1 1-32-15,1 4-16 16,1 3 48-16,-2 0 0 0,3 2-24 15,1 2 32-15,3-5-8 16,1 1 0-16,1-2-40 0,5-4-8 31,0-1 48-31,0 2 0 16,0-1-88-16,0 1 152 0,0 3-72 15,0 2 8-15,0 0-80 16,2 4 32-16,7 2 48 0,-4 2 0 31,3 2-56-31,2 2-16 16,-2 1 72-16,3 2-16 15,1-5-80-15,1 0 48 0,4-5 48 16,0-1 0-16,0-4 0 16,4 2 8-16,0-1-8 0,2 2 0 15,1 0-120-15,0 3 40 31,5 3 56-15,4 1 24-16,-1-2-112 0,7 2 80 0,-4-3 32 16,6 1 0-1,2-2-72-15,6-4 72 16,1-2 0-16,3 0 0 0,4 4-8 15,-4 4-16-15,-5 10-32 16,-1 6-112-16,0 6 24 16,-11 4 88-16,1 2 112 0,-7 0-32 15,1 0-24-15,0 0-16 16,-1 0 8-16,-2 0 0 0,6 0-72 0,0 0 32 47,-2 0 48-47,4 0 0 31,-1 2 48-31,4 2-48 0,-2 0 0 0,-1 2 0 0,-1 0-16 15,5-1 0-15,-6 2 24 0,2-1-8 16,-1 0 16-16,6 2-16 16,-4 0 0-16,2 2-120 15,1-2 120-15,-3 0-40 0,-1 0 56 16,-1 0-16-1,1-2 8-15,-4-2 0 0,-1 0-16 0,1 1-32 16,-6-2-8-16,0 1 48 31,0 4 0-31,-5-2 0 31,3 3 48-31,-2-2 0 0,-1 1-56 16,0-2 8-16,-1-2 0 16,-1 3-40-1,1-3 56-15,-3 0-16 0,1-1 8 16,3 1 64-1,-8 0-144 1,5 2 48-16,-7-4 24 16,2 3 0-1,-2-1 0-15,-1 0 80 0,-2-3-80 0,3 3-8 16,-1 0 0-16,1 0 8 0,2 0 0 15,-1 1-8-15,0-1 64 0,0 0-40 16,-6 0-16-16,1-1-48 16,-1-1 48-1,-1 2-56 1,1 0 56-16,-2 1 104 0,4 1-96 15,-3 2 32-15,3-1-40 0,3 2-48 16,0-1-8-16,1 0 56 16,-3-1 0-16,-1-1 8 0,2 3-8 15,-4-3 56-15,1 2-56 16,-2-1-80-16,0 4 72 15,1 1-48 1,-3 2 56-16,2 0 0 0,0 0 48 0,-3-2-32 16,1 0-16-16,-2-2-8 0,3-2 8 15,-4 0-64-15,1-2 56 16,-1 2 8-16,0 0 8 31,2 0 64-31,3 0-72 0,-5 2-8 16,1 0-8-16,-1-2 8 15,4 3 8 1,-3-6-48-16,-1 3 96 0,2 0-24 15,-2-1-24-15,0 1-24 16,3-3 16-16,-3-1-88 16,0 0 96-16,0 0 16 0,0-2 56 15,0 3-48-15,0-1-24 16,0 0-24-16,0-1 16 0,0 1 8 0,0-2 0 15,0 0 32-15,0-2-32 16,0 2 48-16,0-2-48 16,0 0 0-1,0 0-8-15,0 0 8 16,0 0-32-1,0 0 24-15,0 0 16 0,0 0 64 0,0 0-32 16,0 0-32-16,0 0-16 16,0 0 24-16,0 0-16 0,0 0 80 31,0 0-80-31,0 0-120 15,0 0-272-15,-3 0-856 0,-5-13-2617 32,-5-2-7273-32</inkml:trace>
  <inkml:trace contextRef="#ctx0" brushRef="#br0" timeOffset="216435">4909 14177 488 0,'0'0'4545'16,"0"0"-2929"-16,0 0-664 15,0 0 32-15,0 0-167 0,0 0 103 16,0 0-120-16,0 0 8 15,0 0-144-15,0 0-336 32,0 0 176-32,0 0-32 0,0 0-71 15,0 0 287 1,0 0-184-16,0 0-8 0,0 0 40 0,0 0-272 15,0 11 72 1,0 2-320-16,0 6 64 16,0 0-16-16,0-1-56 15,0-4-8-15,0-3 8 0,0-5 56 16,0-3-72-16,0 1 8 15,0-4-48-15,0 2 48 0,0-2 0 16,0 2 0-16,0 0 0 0,0 5-32 31,0 1-416-31,5 5-768 16,1 0-1849-16,1-1-3520 0</inkml:trace>
  <inkml:trace contextRef="#ctx0" brushRef="#br0" timeOffset="220413">4545 16359 10066 0,'-3'-2'4009'0,"2"2"-2425"15,1 0-96-15,-2 0-24 16,2 0-151-16,0 0-625 0,0 0-192 0,0 10-496 31,0 18 16-31,6 16-32 16,14 19-24-16,4 12 40 15,5 6 24 1,-3-3-24-16,-2-8 0 0,-1-13-96 0,-5-14-176 16,-2-11 264-16,-8-7-168 0,0-8-120 15,-5 2-152-15,-3 1-873 16,-6-4-2519-16,-11-7-6763 0</inkml:trace>
  <inkml:trace contextRef="#ctx0" brushRef="#br0" timeOffset="220654">4378 16770 8121 0,'0'0'4321'0,"0"0"-3377"0,0 0-464 15,0 0-23-15,0 0-209 0,0 0 912 16,0 0-704-16,0 0-48 16,0 0-144-16,134-42-264 15,-104 34-72-15,15-9-1296 16,-6 6-2745-1,-8-1-3417-15</inkml:trace>
  <inkml:trace contextRef="#ctx0" brushRef="#br0" timeOffset="221066">4757 16571 7601 0,'0'0'4521'0,"0"0"-3473"0,0 0-744 15,0 0 313-15,0 0 495 31,0 0-456-31,0 0-160 0,53 115-344 16,-35-91-152-16,-2-2 128 16,-1-6-120-1,-4-4-8-15,-4-4 0 0,1-4 0 0,-4-2-8 16,-2-2-288-16,-2 0-216 15,2 0 208-15,-2-12 48 0,1-10 256 32,3-6-64-32,-1 0 56 15,0 2-112-15,-1 5 72 0,1 10-128 16,-3 5 176-16,3 6 0 0,-1 0 248 15,1 0 56 1,2 0-144 0,1 6 192-16,1 2-160 0,2-1-184 15,-2 4 144-15,1-3-152 16,2-2-272-16,3 1-952 0,-2-2-2609 31,-8-5-2705-31</inkml:trace>
  <inkml:trace contextRef="#ctx0" brushRef="#br0" timeOffset="221406">4999 16547 5145 0,'0'0'4104'16,"0"0"-3279"0,0 0-233-16,0 0 368 0,0 0 248 0,0 0-96 31,0 0-631-31,33 71 55 15,-27-52-256-15,2 0-104 0,-5-6-48 16,-1-2-80-16,-2-5-24 16,2-4-24-16,-2 0 0 15,0-2 80-15,0 0-80 0,0 0-40 31,0-2 40-31,0-11-304 16,0-2 88-16,0-4 0 0,0 2 96 16,4 2 64-16,1 2 56 15,2 3 0-15,1 5 176 16,-3 3-168-16,4 2 168 15,-1 0-48-15,2 0-24 16,1 11 136-16,2 2-232 16,-1 4-8-16,4 0-608 0,-5-2-1905 15,-3-5-3520-15</inkml:trace>
  <inkml:trace contextRef="#ctx0" brushRef="#br0" timeOffset="221677">5272 16451 5249 0,'0'0'4713'0,"0"0"-2425"0,0 0-23 16,0 0-609-16,0 0-416 15,0 0-696-15,0 0-96 0,-27 30-192 16,20-9-248-16,6 1 89 15,1 1 31-15,0 1-120 16,0-1 32-16,8-4-32 0,5 2-8 31,4-5 0-31,0-2-257 16,10-3-735-16,-6-4-1384 0,-2-7-5130 0</inkml:trace>
  <inkml:trace contextRef="#ctx0" brushRef="#br0" timeOffset="222101">5636 16558 8041 0,'0'0'4617'15,"0"0"-3625"-15,0 0-359 0,0 0 175 16,0 0-392-1,0 0-304-15,88-37-48 0,-63 25-128 0,5-6-456 32,-7 4-1769-32,-5 1-3168 0</inkml:trace>
  <inkml:trace contextRef="#ctx0" brushRef="#br0" timeOffset="222303">5715 16379 5473 0,'0'0'5585'15,"0"0"-4473"-15,0 0-344 0,0 0 465 16,0 0-393-16,-4 115-488 0,13-88-96 16,2-3-232-1,3-3-24-15,1 1-536 31,-2-7-2401-31,-2-5-5481 16</inkml:trace>
  <inkml:trace contextRef="#ctx0" brushRef="#br0" timeOffset="222971">6030 16427 6433 0,'0'0'2856'15,"0"0"-1823"-15,0 0 231 0,40 127-216 16,-24-81-368-1,-1-1-400-15,1 2-24 16,2-5-248-16,-2-6-8 16,-3-3-96-16,-4-3-1296 0,1-11-2497 15,-5-4-3688-15</inkml:trace>
  <inkml:trace contextRef="#ctx0" brushRef="#br0" timeOffset="223255">6015 16341 5009 0,'0'0'1464'0,"0"0"-656"0,0 0 40 15,0 0-216-15,0 0 17 16,0 0-193-16,0 0 112 0,0 0-200 31,115 27 536-31,-106-8 288 16,-5 5-352-16,-3 2-303 15,-1 5-257-15,0 1-272 0,0 0-8 16,0 4-633-16,-8-8-2047 15,2-8-4282-15</inkml:trace>
  <inkml:trace contextRef="#ctx0" brushRef="#br0" timeOffset="223580">6243 16451 3304 0,'0'0'1176'0,"0"0"-735"16,0 0 351-16,0 0 32 15,0 0-320-15,0 0-16 0,85-24-312 16,-72 6-168-16,-1 0-8 0,-6 0-80 31,-4 0 64-15,-2 4-16-16,0 4 8 0,-12 0 16 0,-2 6 16 15,-6 2 48-15,1 2 448 16,0 0 688-16,3 0-167 0,4 12-289 16,6 4-536-16,6 4 112 31,0 2-8-31,0 2 112 0,5-1-240 15,8-2-176 1,4-5 0-16,1-4-184 0,-7-6-736 0,2-6-1096 16,-1 0-2001-16,-4-12-808 0</inkml:trace>
  <inkml:trace contextRef="#ctx0" brushRef="#br0" timeOffset="223823">6243 16451 2664 0,'103'-138'5273'0,"-103"138"-3969"16,7 10-727-16,1 10 375 0,6 4-56 15,-1 4-272-15,0-2-320 16,-2-4-48-16,-4-6-8 0,-1-6-248 16,-1-4 104-16,-5-6-32 15,0 0 320-15,0 0 617 0,0 0-201 16,0 0-200-16,0-16-472 15,0-6-136 1,2-6-112-16,3-4-688 16,6-18-777-16,-1 10-1143 0,-2 4-2761 15</inkml:trace>
  <inkml:trace contextRef="#ctx0" brushRef="#br0" timeOffset="224164">6561 16100 6537 0,'0'0'1704'0,"0"0"-1096"15,0 0 393-15,0 0 319 16,0 0-240-16,0 0-368 31,0 0 104-31,40 121-287 0,-30-93-97 16,-2 2 152-16,2 6-280 15,1 4-80-15,2 2-128 0,0 6-8 16,1 1 96-16,-1-2-96 31,0 0-40-31,3-5-8 16,-1-4-24-1,-1-6 8-15,-2-6-16 0,-1-6-16 16,-4-8 8-16,-3-4-88 16,-2-4 8-16,-2-2 80 0,0-2 0 15,0 0 0-15,0 0-32 16,-6 0-896-16,-20-8-569 15,3-6-1375-15,-3 0-3442 0</inkml:trace>
  <inkml:trace contextRef="#ctx0" brushRef="#br0" timeOffset="224479">6580 16385 6665 0,'0'0'4513'0,"0"0"-3481"16,0 0-416-16,0 0 264 16,0 0-495-16,0 0 223 0,26-10 448 15,-8 3-680-15,3-2-64 16,5-7-232-16,-4-2-80 0,17-8-536 0,-11 1-1833 15,-3 10-4680-15</inkml:trace>
  <inkml:trace contextRef="#ctx0" brushRef="#br0" timeOffset="233615">4956 17504 8905 0,'0'0'3913'16,"0"0"-2937"-16,0 0 105 16,0 0 311-16,0 0-72 0,0 0-752 15,0 0-248 1,0 0-232-16,0 0-72 0,0 0 80 15,0 0-88-15,0 0 137 0,0 0 39 32,0 0-136-32,1 0 40 0,4 0-88 15,3 0-128-15,8 8 120 16,4 8 16-16,1 4 48 15,1 3-56 1,-2-6 72-16,-1 2-56 0,-4-8-16 0,-2-1-8 31,-4-1 0-31,-2-5 8 0,-4-1 0 16,3-1 0-16,-4 0-16 15,0-2 16-15,-1 0 0 16,-1 0 8-16,3 0 24 0,-3 0-16 16,0 0-16-16,2 0 0 31,1-9 8-31,1-10 16 0,0-7-24 15,3-4 72-15,-1-6 144 0,2-2-168 16,-4 0-40-16,0 1 0 16,1 1 112-16,-3 6-64 0,0 5 8 15,-2 5 40 1,0 7 48-1,0 5-152-15,0 4 104 16,0 2 40-16,0 2-128 0,0 0 168 0,0 0-96 16,0 0 40-16,0 0 88 15,0 0-216 1,0 0 0-1,0 4-456-15,0 13-2385 0,-7 2-9689 16</inkml:trace>
  <inkml:trace contextRef="#ctx0" brushRef="#br0" timeOffset="234326">5141 17943 1824 0,'0'0'7521'0,"0"0"-5040"0,0 0-889 15,0 0 377-15,0 0-257 16,0 0-760-16,0 0-239 31,0 0-713-31,10 4 112 0,14 2-72 16,9 4 240-16,4 3 0 15,-2 0-88-15,4 0-184 0,-7-2 232 16,-3-3-192-16,-4 0-32 31,-8 1 120-31,-5-4-64 0,-3-1-72 16,-4 0 0-16,-5-4 8 0,3 2 40 15,-3-2 8-15,0 2-56 16,0-2-80-1,0 0-680-15,0 0-561 16,0 0-1415-16,-6 0-5706 0</inkml:trace>
  <inkml:trace contextRef="#ctx0" brushRef="#br0" timeOffset="234702">5361 17837 4424 0,'0'0'5402'16,"0"0"-3354"-16,0 0-120 31,0 0 9-31,0 0-257 16,0 0-864-16,-21 20-336 0,13 2-263 15,1 6-169-15,-1 7-56 16,-1 2 8-16,-1 1-128 0,4 2 128 16,-3-3 56-16,1-5-8 31,2-2 104-16,1-9-144-15,-1 0 152 16,4-9-32-16,-3-4-128 0,4-4 248 16,-3-2-240-16,4 0 40 15,-1 0-48-15,-4 2-176 0,2-4-737 16,-5 2-3800-16</inkml:trace>
  <inkml:trace contextRef="#ctx0" brushRef="#br0" timeOffset="235606">4242 17737 1768 0,'0'0'9290'0,"0"0"-6642"0,0 0-775 0,0 0-473 16,0 0-112-16,-7 0-743 15,7 11-433-15,0 12 56 0,0 9-168 16,12 6 0-16,-3 4 0 15,1 0 0-15,1-2-8 16,-3-1-449 0,-1-5-535-16,-2-2-560 15,-5-11-2281-15,0-6-2376 0</inkml:trace>
  <inkml:trace contextRef="#ctx0" brushRef="#br0" timeOffset="235859">4164 17712 5025 0,'0'0'2664'16,"0"0"-1296"-16,0 0-455 31,0 0 7-31,0 0-136 0,0 0-480 16,0 0-288-16,0 0 224 0,36-30-120 15,-23 30-8-15,-7 0 136 16,4 4 112-16,-4 7 304 0,-1 2-31 16,2 8-377-16,-7-2-256 15,1 13-745-15,-1-4-1887 16,4-9-3297-1</inkml:trace>
  <inkml:trace contextRef="#ctx0" brushRef="#br0" timeOffset="236250">4376 17641 7009 0,'0'0'4817'15,"0"0"-3153"-15,0 0-687 16,0 0-345-16,0 0-496 31,0 0-40-31,0 0-96 0,-11 122 0 16,11-98 0-16,6-3-40 15,4-6 32-15,-4-3 0 0,2-6-56 16,0-3-8-1,0-1-320-15,-3-2-136 0,2 0-233 16,-1 0-183-16,1-7 72 0,-1-11 72 31,-3-2 200-31,5-1 448 16,-8 4 72-16,5 2 80 0,-3 9 144 0,-2 5 176 15,0 1 776-15,5 0 160 16,-5 0-392 0,0 3-287-16,0 5-393 0,3 3-112 0,-1 1-72 15,1-5 0-15,0 0-1065 16,5-5-887-16,-5-2-2593 0,2 0-136 15</inkml:trace>
  <inkml:trace contextRef="#ctx0" brushRef="#br0" timeOffset="236438">4526 17646 160 0,'0'0'4777'0,"0"0"-2425"16,0 0-151-16,0 0 167 0,0 0-392 15,0 0-663-15,0 25-841 0,0-6-320 16,0 5-152-16,0-3-48 15,0-4 48-15,2-2-16 16,4-2-1040-16,1-2-1417 0,-3-5-3248 16</inkml:trace>
  <inkml:trace contextRef="#ctx0" brushRef="#br0" timeOffset="236790">4623 17605 6665 0,'0'0'4697'0,"0"0"-2953"0,0 0 49 0,0 0-633 15,0 0-424-15,0 0-568 0,0 0-64 16,0 0-104-16,6 25-48 15,-6-7 48-15,5-1 0 16,2-4-16-16,-4-3-32 16,0-3-152-1,4-3-96-15,-1 0-16 0,-3-2-72 16,2-2 192-16,-2 2-56 0,-1-1 104 15,0 3 136-15,-1 4-24 16,-1 3 24 0,0-1-336-16,0 1-1153 15,0 0-1271-15,0-5-3194 0</inkml:trace>
  <inkml:trace contextRef="#ctx0" brushRef="#br0" timeOffset="238021">4366 18230 5569 0,'0'0'4153'0,"0"0"-2097"15,0 0-80-15,0 0-191 0,0 0-521 16,0 0-600-16,-3 15-256 16,3 10-408-16,2 5 64 0,9 6-112 31,2 3 48-31,1-3 0 15,-4-2 0-15,5-4-8 16,-7-2-8-16,1 0 16 0,-1 0-648 16,-3 12-248-16,2-6-1545 15,-7-6-3200-15</inkml:trace>
  <inkml:trace contextRef="#ctx0" brushRef="#br0" timeOffset="238254">4287 18426 5457 0,'0'0'4249'15,"0"0"-2681"-15,0 0-208 16,0 0-344-16,0 0-479 16,0 0-49-16,0 0-136 0,24-32 40 0,-8 20-240 15,4-2-144-15,-1 0-8 16,10-4-376-16,-1 2-1993 0,-9 7-2648 15</inkml:trace>
  <inkml:trace contextRef="#ctx0" brushRef="#br0" timeOffset="238690">4554 18243 6833 0,'0'0'3265'0,"0"0"-1049"0,0 0-343 15,0 0-801-15,0 0-688 0,0 0-376 16,0 0 88-16,-9 102-96 16,9-77 48-16,0-3 80 31,5-5-128-31,2-4 0 0,-2-2 16 15,1-3-16-15,-3-6-8 16,5 0-192-16,0-2-512 0,4 0 216 0,-6 0-425 16,7-10-119-16,-5-9-272 15,0-1-208 1,-1-1 351-1,-2 2 593-15,-4 4 208 0,-1 4 368 16,0 5 480 0,0 4 712-16,0 2 489 0,5 0-329 0,-3 0-552 0,7 0-568 15,3 12-160-15,1 4-24 31,3 0-48-31,1 0 0 16,0-2 0-16,-8-1 0 0,6-8-768 16,-9-3-1592-1,1-2-2625-15</inkml:trace>
  <inkml:trace contextRef="#ctx0" brushRef="#br0" timeOffset="238843">4713 18228 7641 0,'0'0'2545'0,"0"0"-1137"0,0 0-400 31,0 0-728-31,0 0-64 16,0 0-216-16,0 0-208 0,0 0-1520 15,12 62-3305-15</inkml:trace>
  <inkml:trace contextRef="#ctx0" brushRef="#br0" timeOffset="239019">4713 18228 408 0,'-48'-38'8161'0,"48"38"-6864"0,0 0-937 16,0 0-232 0,8 0-64-16,2 0-24 15,6 4-40-15,-2 2-1929 16,-6-2-5624-16</inkml:trace>
  <inkml:trace contextRef="#ctx0" brushRef="#br0" timeOffset="239362">4757 17967 3120 0,'0'0'6842'15,"0"0"-4994"-15,0 0-664 31,0 0 113-31,0 0-497 0,0 0-440 16,0 0-360-16,10 105 72 16,4-71-72-16,2 0 0 15,4 0 24-15,-4-2-24 0,0-4 0 16,-1-4 0-16,-4-5 8 31,-1-2 64-31,-2-5-56 0,-3-4 56 16,1-4-48-1,-1-4-24 1,1 0-8-1,1 0-144-15,2-10-984 16,0-10-1217-16,-3 0-5161 0</inkml:trace>
  <inkml:trace contextRef="#ctx0" brushRef="#br0" timeOffset="241485">6446 17069 8977 0,'0'0'3041'16,"0"0"-1513"15,0 0-79-31,0 0-313 15,0 0-488 1,0 0-544-16,0 0-104 0,0 3 0 0,7 10 0 16,4 3 152-16,2 2-56 15,-2 0-16-15,4 2 64 0,-7-2-144 16,0-2 56-16,2 0-56 15,-4-2-296-15,1-1-536 0,-1-6-1857 16,-3-1-4536-16</inkml:trace>
  <inkml:trace contextRef="#ctx0" brushRef="#br0" timeOffset="241927">6642 17006 6617 0,'0'0'2905'16,"0"0"-1393"-16,0 0-24 0,0 0-896 0,0 27-128 15,-2-9-336-15,-1 0-128 32,3-2 136-32,0-4-16 0,0-3-120 0,0-2 0 0,0-3-8 15,3 0-112-15,8-2 24 16,4 0-104-16,1 0 112 0,3-2 80 15,1 2-184-15,-4-2 184 0,2 2 8 16,-4 0-96-16,-6 0 88 31,0 0 8-31,-6 2 0 16,-2 2 80-16,0 4-8 0,-2 16-72 15,-14-4-2592-15,2 2-4330 0</inkml:trace>
  <inkml:trace contextRef="#ctx0" brushRef="#br0" timeOffset="243058">6637 17573 4929 0,'0'0'4505'0,"0"0"-2369"0,0 0 48 31,0 0-271-31,0 0-529 0,0 0-560 16,0 0-352-16,0 0-240 0,0 0-232 15,0 13 0-15,11 4-64 16,4 2 128-16,1 3-64 15,-2 1 0-15,-1-4-136 0,2 0-80 16,-2-6-128 0,-4-2-232-16,-1-3 160 15,1-3-160-15,-3-3 192 0,2-2 104 16,-5 0-328-16,5 0 352 15,-4 0 80-15,0 0 112 16,-2 0-16 0,-2 0 88-16,0 0-8 15,0 0 152-15,0 0-128 16,0 0 432-16,0 0 280 0,0 2-88 15,0 2-144-15,-2 3-336 16,-9 3-168-16,-8 3-96 0,1 2-1560 31,0-3-3345-31</inkml:trace>
  <inkml:trace contextRef="#ctx0" brushRef="#br0" timeOffset="243260">6645 17546 5009 0,'0'0'3288'15,"0"0"-2392"-15,0 0-679 16,0 0 55-1,0 0-272-15,0 0-72 16,0 0-1169-16,95-44-3960 0</inkml:trace>
  <inkml:trace contextRef="#ctx0" brushRef="#br0" timeOffset="243682">6908 17524 6177 0,'0'0'5001'0,"0"0"-3433"16,0 0 113-16,0 0-401 0,-37 18-688 16,32-14-296-16,5 0-168 15,0 0-128-15,0 0-72 16,0 2-240-16,0 3-224 0,5 0 64 15,10 1-24-15,-1 1-248 16,2-2-345-16,2-1-223 0,-2-4 24 16,-1-4 280-1,-2 0 231-15,1 0 561 16,-6 0 216-16,-3 0 136 15,0 0 176-15,-5 0 72 0,0 4 545 16,0 22-929-16,-7 0-48 16,-4 2-6178-16</inkml:trace>
  <inkml:trace contextRef="#ctx0" brushRef="#br0" timeOffset="244190">6774 18198 7697 0,'0'0'4817'15,"0"0"-3120"-15,0 0-97 0,0 0-208 16,0 0-592-16,0 0-416 0,0 0-384 31,0 0-8-31,0 0-72 16,21 106-536-16,-6-80-760 0,-7-6-1841 15,1-8-2544-15</inkml:trace>
  <inkml:trace contextRef="#ctx0" brushRef="#br0" timeOffset="244500">6871 18172 3728 0,'0'0'4161'0,"0"0"-3641"16,0 0-272-16,0 0 200 0,53 66-304 16,-32-54 41-16,-1-6-185 15,1-6 8-15,0 0 112 16,-4 0-120-1,0-16 0-15,-5-4 104 0,-7-4 72 16,-1-2 32-16,-4 3 56 16,0 4 344-16,0 2 728 0,-12 4 0 15,-10 2-527-15,-1 5-625 16,-4 4-184-16,2 2-585 0,3 4-311 15,7 15-1744-15,4 0-3746 0</inkml:trace>
  <inkml:trace contextRef="#ctx0" brushRef="#br0" timeOffset="244918">7134 18015 2456 0,'0'0'7610'0,"0"0"-5682"15,0 0-288-15,0 0-247 16,0 0-897-16,0 0-312 0,0 0-136 16,0 0-40-1,0 0-16-15,0 0-48 16,-13 102-128-16,26-96 56 15,2 1-48-15,1-1 72 0,0-4 96 16,0 2-208-16,2-1-40 16,-4-1-256-1,1 0-113 1,-2 2 25-16,-5-1-208 15,2-1 392-15,-5 0 264 0,-2 2 80 0,-3 0 72 16,0 4 0-16,0 16 0 0,-3-2-1464 16,-9 1-4202-16</inkml:trace>
  <inkml:trace contextRef="#ctx0" brushRef="#br0" timeOffset="254031">3257 12946 1456 0,'0'0'1752'16,"0"0"-1752"-16,0 0-48 0,-144 94-1416 15</inkml:trace>
  <inkml:trace contextRef="#ctx0" brushRef="#br0" timeOffset="254119">2924 13333 2856 0,'0'0'448'0,"36"122"-448"16,-9-44-192-16,2 3-1752 0</inkml:trace>
  <inkml:trace contextRef="#ctx0" brushRef="#br0" timeOffset="257743">3118 14181 9249 0,'0'0'3097'0,"0"0"-1112"0,0 0-1145 15,0 0 432-15,0 0 64 0,0 0-576 31,0 0-119-31,-16-6-529 0,25 6-104 0,19-4 96 0,17 2-96 47,708-24-19420 31,-742 20 19412-62,-1-4 0-16,-7 2 0 0,11-6 0 15,-14 4 0-15,0-2 0 16,0-6 0-16,-4 6 0 0,-37-8 0 16,-23-2 0-16,-25 12 0 31,-18-10 0-31,-4 1 0 15,41 4 0-15,11 2 0 0,59 5 0 16,3 4 0-16,8 4 0 0,-11 0 0 16,-19 0 0-16,3 10 0 0,-26 3 0 31,4 0 0-31,8 4 0 0,-1-4 0 15,10 2 0 1,2-5 0-16,6-1 0 0,-2-2 0 16,6-3 0-16,2-4 0 0,-4 0 0 15,4 0 0-15,4 0 0 0,3-7 0 31,0 2 0-31,0-1 0 16,0 0 0-16,0 4 0 16,0 0 0-16,0 2 0 0,0 0 0 15,0 0 0-15,3 0 0 16,4 2 0-16,-6 6 0 0,4-2 0 31,2 2 0-31,-2-4 0 16,-1 0 0-16,4 0 0 0,-8-4 0 15,5 0 0-15,-3 0 0 16,-2 0 0-16,0 0 0 0,0-2 0 15,0-6 0-15,0-1 0 32,0 6 0-17,0-5 0-15,0 0 0 0,-3-3 0 0,-4 4 0 16,-1-3 0-16,2 1 0 15,-1 3 0-15,1 1 0 0,1 1 0 16,0 4 0-16,3 0 0 16,2 0 0-1,0 5 0-15,0 18 0 16,25 17 0-16,15 14 0 0,21 14 0 15,19 7 0-15,18 2 0 16,9-77 0-16,-17 10 0 0,-90 7 0 16,2-4 0-1,11 44 0-15,-5-31 0 16,19-4 0-16,-11-4 0 15,-1 2 0-15,-15-12 0 0,0-4 0 16,-18-1 0-16,-1-3 0 16,-14 0 0-16,8 0 0 0,0 0 0 31,4-3 0-31,-9-3 0 15,14 4 0-15,1 0 0 0,4 2 0 16,-1 0 0 0,6 0 0-16,-1 0 0 0,3 0 0 0,-3 0 0 15,4 4 0-15,1-2 0 31,-1-2 0-31,-3 0 0 16,2 0 0-16,-4-2 0 0,3-10 0 16,-3-1 0-16,2 2 0 15,1-3 0-15,-3 2 0 16,2 0 0-16,1-1 0 0,-2 6 0 31,4-1 0-31,1 2 0 0,-2 0 0 16,2 1 0-16,-1 1 0 0,1 1 0 15,-3-1 0-15,4 0 0 31,-1 0 0-31,2 0 0 0,0-3 0 0,0 3 0 16,0 2 0 0,0 0 0-16,0 1 0 0,2 1 0 15,6 0 0-15,3 0 0 0,-1 0 0 16,-2 0 0-16,8 0 0 15,-6-2 0 1,3-2 0-16,-2-4 0 16,3-1 0-16,-6 3 0 15,-1 1 0-15,-5 3 11586 16,-2 2-7665-16,0 0-3161 0,0 0 280 15,0 0 489-15,0 0-377 16,4-119-21140 124,-10 113 19988-140,-1-3 0 16,-1-4 0-16,2-13 0 0,3 10 0 16,1 2 0-16,-1-2 0 15,3 2 0-15,-3 2 0 16,3-12 0-1,0 4 0-15,0-15 0 16,0 20 0-16,9 5 0 0,-1 1 0 16,2 7 0-16,-5 2 0 0,0 0 0 15,-5 4 0 1,0 17 0-16,0-1 0 15,-5-3 0-15,-10 4 0 16,4-3 0-16,-7 0 0 16,9-2 0-16,-3-2 0 0,6-2 0 15,-2-2 0-15,8-2 0 16,0-2 0-16,0-2 0 15,0 1 0 1,0-4 0-16,0 3 0 16,0-2 0-1,3 4 0-15,2 0 0 0,-2 2 0 0,0 6 0 16,-1-2 0-16,-2 4 0 15,0 0 0-15,0 0 0 0,0 0 0 32,-2-3 0-32,-7-4 0 15,-3-1 0-15,-1-4 0 0,-3-1 0 16,2-3 0-16,-2 0 0 15,-2 0 0-15,2 0 0 16,1-3 0 0,1-1 0-16,6 0 0 0,-1 2 0 15,5 0 0-15,0 0 0 16,4 0 0-16,0-1 0 0,0-1 0 15,4-5 0 1,9-1 0-16,9-1 0 0,10-4 0 16,15-2 0-16,16-12 0 0,24 5 0 15,18-14 0 1,-29 26 0-16,-1-8 0 15,-6-10 0-15,0 19 0 0,7 9 0 16,2 2 0 0,11 15 0-16,8 29 0 0,22 14 0 15,18-22 0 1,23-2 0-16,18-34 0 15,-7 5 0-15,-6 4 0 0,-9 3 0 16,-7 1 0-16,9 0 0 16,12 14 0-16,11-1 0 31,-5-2 0-31,-5-10 0 0,-29 24 0 15,-34-24 0-15,-32 12 0 16,-23 4 0-16,-4-16 0 0,-1 14 0 16,-38 2 0-16,77 16 0 15,21 4 0-15,-22 3 0 16,-4 3 0-1,-4 6 0-15,4-40 0 16,-1 46 0-16,-5-50 0 0,-5 1 0 16,-11-6 0-16,-10 2 0 0,-5 17 0 15,-1 15 0-15,-44-22 0 16,0-3 0-16,8 6 0 15,9-12 0-15,42 10 0 16,-8 2 0-16,-22 4 0 16,13 8 0-16,-22 8 0 15,9-2 0-15,-23-18 0 0,-1-5 0 16,-5-16 0-16,0-1 0 15,0 9 0-15,0-8 0 16,0 10 0 0,-6 8 0-1,-6 7 0-15,-1 9 0 0,2-29 0 16,-5-5 0-16,3-2 0 0,2-3 0 15,-2 4 0-15,2-6 0 16,-6-4 0-16,6-39 0 0,-3-10 0 16,-3 8 0-16,-12 2 0 31,-3-2 0-31,-12 1 0 15,9-2 0-15,-7 0 0 0,-5-4 0 16,-1-5 0-16,-7 0 0 16,-5 1 0-16,-1-1 0 0,-2 5 0 15,0 8 0-15,-4 4 0 31,1 6 0-31,6 6 0 16,4 1 0-16,11 6 0 0,1-3 0 0,-1-1 0 16,-2-1 0-16,5 3 0 15,-5-4 0-15,7 1 0 16,3 2 0-1,1 1 0-15,4 2 0 16,1 4 0-16,7 2 0 16,3 1 0-16,6 2 0 0,9-2 0 0,4 2 0 15,-4072-2 0-15,8148 2 0 16,-4074 2 0-16,10-1 0 0,8 4 0 31,4 3 0-31,1 0 0 16,3 2 0-1,6 0 0-15,-1 0 0 0,3 5 0 0,-4 4 0 16,1 1 0-16,-7-4 0 0,-1 2 0 31,-5 0 0-31,-7 2 0 16,-1 0 0-16,-4-2 0 15,-3-4 1800-15,-3-4-992 0,0 0-624 16,0 0-88-16,0 0-96 15,0 0 0-15,0 0 104 0,0 0-104 16,12 10 208-16,-12-8 240 31,3-2 601-31,-3 0-9 16,0 2-360-16,0-2 168 0,0 2 952 15,0-2 409-15,0 2 175 16,0 0-831-16,0-2-361 0,0 2 136 16,0 0-432-1,0 1-127-15,0-2-185 16,0-1-200-16,0 0 456 15,0 2-264-15,0-2 56 0,0 0 168 16,0 0-704-16,0 0 25 16,0 0-121-16,0 0-385 0,0 0-663 15,0 0-1264 1,0 0-4986-16</inkml:trace>
  <inkml:trace contextRef="#ctx0" brushRef="#br0" timeOffset="264590">17517 1975 7961 0,'0'0'3185'0,"0"0"-1473"15,0 0 305-15,0 0-585 16,0 0 64-16,0 0-191 16,0 0-753-16,-12 0 144 0,12 0-360 31,0 0-328-31,0 0 200 0,0 0-208 15,0 0 0 1,0 2-8-16,16 2-72 0,9 0 80 16,7 3 0-16,0-4 8 0,2-1 232 15,3-2-32-15,-3 0-16 31,5 0 392-31,-7 0-584 0,4 0 192 16,-4 0-192-16,-1 0 80 16,-2 0 104-16,0 0-184 15,2 0 64-15,-1 0-40 0,3 0 56 16,-1 2-80-16,5 2 0 31,0 2-24-31,4-4-48 0,1 0 144 0,6 3-48 16,-3-5-24-16,4 2 168 15,2 0-232 1,-4-2 64-16,0 4-8 0,-2-3-56 0,-3 5 128 15,-1-2-16 1,-3 2-48 0,1 1-16-16,-2-1 8 0,-1-1-168 0,1-1 104 15,-1 2-72-15,-1-2 152 16,1-2-8-1,-1 3 112-15,-1-3-32 0,-3 0-128 0,-1-2 48 32,-5 0 0-32,0 0-72 15,0 0 168-15,-1 0-96 0,0 0 0 16,-1 0 96-16,1 0-152 15,-1 0 56-15,2 0 0 0,-4 0-48 32,4 2 104-32,-1 0-56 15,0-2 0-15,5 2 168 0,-5 0-168 16,9-2 0-16,-3 0 0 15,6 0 40-15,-1 0-40 16,6-6 0-16,-7 0 88 0,1-1 40 16,1 3-184-1,-2 2 56-15,-2 0 0 0,2 0-96 0,1 0 152 31,-4 2-56-31,0 0 64 16,1 0 88-16,-1-2-168 0,1 2 16 16,-1-1-8-16,3-1-136 0,-2 0 240 15,0-2-96 1,-1 2 0-1,-4-1 56-15,-1-1-56 16,-2 2 0-16,4-2-24 0,-2-2 16 16,0 2 16-16,1-1 48 0,4-4-56 15,-1 3 56-15,1-2-56 0,0 3 0 31,-1-4 0-15,-7 3-48-16,3 0 56 0,-7 0-8 16,1 0 56-16,-3 3 40 0,4-4-176 15,-1 3 80-15,2 0 0 16,-5 0-48-16,-3 0 128 0,1 0-80 31,-7 2 0-15,-3-1 88-16,-1 0-104 0,1-1 16 0,-3 2-24 15,1 2-80-15,-3 0 184 16,0-2-80-16,0 2 24 0,0 0 113 15,0 0-145-15,0 0 8 32,0-2-161-32,0-10-71 15,-16 0-1416-15,-10-2-3825 0</inkml:trace>
  <inkml:trace contextRef="#ctx0" brushRef="#br0" timeOffset="266182">12252 1988 8729 0,'0'0'2489'15,"0"0"-1625"1,0 0-456-1,0 0 696-15,0 0 217 16,0 2-689-16,0-2-184 0,0 0-296 16,0 0-40-16,6 0 64 0,9 0-128 15,3 0 144-15,3 0 8 0,5 0-72 16,4 2 192-16,7-2-200 15,7 2-40-15,4-1 336 0,6 1-184 16,-1 0 88-16,0 2-200 31,1 0-40-31,-3 0 17 0,-2-2 199 16,-4 3-120-16,-5-1 80 15,-6 0-248-15,-6-1 160 0,-2 1-40 16,-9 0-128-16,-1 0 0 16,-4 0 0-16,-4-4 0 15,-2 2 176 1,-4-2-160-16,-2 0 152 15,0 0 272-15,0 0 104 16,0 0 128-16,0 0-112 0,0 0-224 16,0 0 8-16,0 0-240 15,0 0 0-15,0 0-104 16,-8 0-728-16,-7 0-1384 0,-6 0-4314 15</inkml:trace>
  <inkml:trace contextRef="#ctx0" brushRef="#br0" timeOffset="267975">902 6491 3568 0,'0'0'1777'0,"0"0"-609"15,0 0-232 1,0 0-360-16,0 0 16 0,0 0-376 0,0 0-72 31,0 0 112-31,0 0-23 0,0 0 191 16,0 0 176-16,0 0-216 15,0 0 176-15,0 0-272 0,0 0-32 16,0 0 352-16,0 0-304 0,0 0-40 16,0 0 32-16,0 0-192 15,0 0 104-15,0 0-184 16,3-2 32-1,5 2 177-15,-3-4-217 16,8 3 192-16,-1-4-88 16,5 1-64-16,6-2 64 0,8 2-40 0,3 0-80 31,6 0 224-31,2 0-216 0,1 0-8 15,1-2 0-15,0 2 0 16,-2-4 0-16,1 0 80 16,-2-4-72-16,-3 0-8 15,8-6-32-15,-8 2-2033 0,-12 3-4864 16</inkml:trace>
  <inkml:trace contextRef="#ctx0" brushRef="#br0" timeOffset="270388">930 11953 5129 0,'0'0'2472'16,"0"0"-1480"-16,0 0-63 15,0 0 575-15,0 0-48 16,0 0-448-16,0 0-295 0,0 0-545 16,0 0 136-16,3 0-56 15,2 0-248-15,6-4 280 16,7 0 168-16,0 1-40 0,11-6 24 15,8 1-424-15,6-2 344 16,12-4-168-16,11 0-176 0,7-4 464 16,3 0-376-16,0 2 80 0,-5 2-88 31,-10 3-40-31,-4 4-48 15,-10 1 0-15,-5 2 0 16,-2 4-64-16,2 0 64 0,-11 4-1392 16,-12 14-5297-16</inkml:trace>
  <inkml:trace contextRef="#ctx0" brushRef="#br0" timeOffset="275848">1190 14598 6209 0,'0'0'2976'0,"0"0"-1687"16,0 0-945-16,0 0 536 0,0 0 440 31,0 0-215-31,0 0-65 16,0 0-368-16,0 0-440 15,0 0 272 1,0 0-288-16,0 0-64 0,0 0-72 0,0 0-8 16,0 0-72-16,0 0 0 0,0 0 0 31,0 0-8-31,0 0 16 15,0 0-8-15,0 0 48 16,0 0-32-16,0 0-16 0,0 0 0 16,0 0 0-16,0 0 8 0,0 0-8 15,0 0 0-15,0 0 0 16,0 0-16-1,0 0 16-15,0 0 0 16,0 0-24-16,0 0 16 16,0 0 8-16,0 0 0 0,0 0 0 15,0 0 8-15,0 0-8 16,0 0 0-16,0 0 0 15,0 0-8-15,0 0 8 16,0 0 0-16,0 0 0 16,0 0 8-1,0 0-8-15,0 0 0 31,0 0-24-31,0 0 16 16,0 0 8-16,0 0 0 0,0 0 0 16,0 0 8-16,0 0-8 15,0 0 0-15,0 0 8 16,0 0-24-16,0 0 16 0,0 0 0 15,0 0 0-15,0 0 8 16,0 0-8 0,0 0 0-16,0 0-24 0,0 0-32 0,0 0 72 15,0 0-16-15,0 0 0 16,0 0 24-16,0 0-32 0,0 0 8 31,0 0 0-31,0 0-72 16,0 0 88-16,1 0-16 0,-1 0 8 15,0 0 48-15,0 0-56 0,5 0 0 16,-5 0-96-16,11-2 24 15,-1 2 72-15,5 0 0 0,6-2 0 16,3 0 16-16,0 2-16 16,-1-1 0-16,-1-1 0 15,-2 0 16 1,-3 0-8-16,3 0-8 0,-4-3 24 15,5 3-16-15,0-2-8 16,2 0 0-16,-1 0 0 0,-2 0-32 16,-3 1 40-16,-1-1-8 15,-4-1 24-15,-6 3 56 0,1 0-88 31,2 0 8-31,-1 0-16 16,4 0-56-16,-1 0 80 0,-3 0-8 16,0 0 16-16,0 2 32 15,-1 0-56-15,1 0 8 31,-5 6-104-31,0 13-360 0,-3 7-4505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3:58:35.22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2950 6034 7801 0,'0'0'1921'0,"0"0"-905"0,0 0-48 31,0 0 136-31,0 0-8 16,0 0-255-16,0 0-137 0,0 0-72 15,0 0-272-15,0 0 184 0,0 0 56 16,0 0-264-16,0 0 144 16,0 0-240-16,0 0-111 15,0 0 31 1,0 0-152-16,0 0 112 15,0 0-112-15,0 0-8 16,0 0 80-16,0 0-64 0,0 0-16 0,0 0 0 16,0 0 0-16,0 0 24 15,0 0-24 1,0 0 0-16,0 0-8 15,0 0-56-15,0 0 64 16,5 0-8-16,6 0-40 16,4 0 48-16,2 0 0 0,4 0 0 15,4-2 88-15,0 0-32 0,1 0-56 16,2 0 0-1,-2 0 96 1,-1-3-96-16,4 3 0 16,5-1 0-16,0-1 144 0,-1 0-96 15,0 0-48-15,-2 0 0 16,3 0 72-16,-3-1-48 0,-1 3 24 31,-2-2-16-31,-1 2 56 16,2 1-80-16,2-1-8 15,-3-2 0-15,2 2 16 0,-1 0-8 16,2-2-8-16,1 2 0 15,-3-2 24-15,2 1-8 0,0 1-16 16,3 0 0 0,-2 0 8-1,2 0-72-15,0 0 72 0,-4 1-8 16,4-1 32-16,-3 0 16 0,1 0-48 15,-1 0 0-15,0 0-112 16,-1 0 64-16,-1 0 24 16,1-3 24-16,-1 3 24 15,-2 0 32 1,-1 2-56-16,1 0 0 0,-4 0-24 15,0 0 8-15,-2 0 32 0,0 0-16 16,-4 0 8-16,3 0 80 16,1-2-96-16,0 2 8 0,0 0-32 31,-2 0 16-31,2 0 24 15,0 0-8-15,0 0 0 0,-2 0-24 16,-4 0 24-16,-5 0 0 16,1 0 0-16,0 0-8 0,-1 0 16 31,-2 0-8-31,0 0 24 15,0 0 40-15,-1 0-80 16,-3 0 16-16,1 0-24 16,-3 0 16-16,-2 0 8 0,0 0 0 15,0 0 88-15,0 0-88 0,0 0-184 16,-10 0-584-16,-9 0-2289 15,-5 0-9842 1</inkml:trace>
  <inkml:trace contextRef="#ctx0" brushRef="#br0" timeOffset="2958">8449 5881 5497 0,'0'0'2160'0,"0"0"-1224"16,0 0-568-16,-5 0 577 16,5 0 247-16,0 0-424 0,0 0-256 15,0 0-216-15,0 0 112 16,0 0 168-16,0 0-272 0,0 0-63 15,0 0-89 1,0 0 24-16,5 0 224 16,6 0 224-1,2 0-160 1,5 0-192-16,1 0-192 0,4 0 96 0,9-5 48 15,5 1-24 1,5-3 144-16,3 1-288 0,5 0-48 0,-1-1 208 16,1-1-208-16,5-1 112 15,1 3 72-15,-4 0-80 16,5 2 104-16,1 3-208 0,-2 1 160 15,2 0 8-15,1 0-104 16,-3 5 25 0,-1 3-89-16,-2 0-8 15,-1-1 192-15,-4-3-184 16,4 1 128-16,1-3-136 0,1 0 56 15,-1 0-112-15,3-2 56 32,-1 0 0-32,5 0 24 0,-5 0-16 15,-2 0 120 1,-1 0-32-16,-5 0-96 0,-2 0 0 15,-3 0 0-15,-3 0 64 0,3 0-104 16,1 0 88-16,1 0 48 31,3 0-96-31,0 0 56 0,-2 0-96 16,0 0 40-16,-6-2 0 0,-4-2 0 15,-2 2 8-15,-3 1 64 16,-5-1-72-16,-3 2 48 0,1 0-112 16,-4 0 64-1,4 0-56 1,-7 0 56-16,5 0 0 0,2 0 80 15,1-2-80-15,2 0 48 16,1-3-56-16,-6 1 8 16,2 0-112-16,-6 2 104 0,-4 2 16 0,-1 0 80 15,-6 0-88-15,-1 0 40 16,-3 0-104-1,-2 0 64-15,0 0 0 16,4 0 40-16,-4-2-32 16,0 2-8-1,0 0 384-15,0-2-136 0,0 2-72 0,0-2-176 31,0-2-760-31,-11 1-1793 0,-7-1-10346 16</inkml:trace>
  <inkml:trace contextRef="#ctx0" brushRef="#br0" timeOffset="5601">2887 7634 4064 0,'0'0'2777'0,"0"0"-1249"31,0 0-632-31,0 0 385 15,0 0-177-15,0 0 64 0,0-6-304 16,0 6-463-16,0 0 39 16,0 0-328-16,0 0-8 15,3 0-104 1,0 0 32-16,2-4-32 15,2 0 0-15,4 0 0 16,-1 0 112-16,1 0-16 0,-3 0-96 0,2 2 184 16,-2 0-176-1,3-2 184 1,5 0-192-16,7 0 64 15,3 0 248-15,4-2-208 0,1 2-8 16,5 0 8-16,1 0 8 0,-2 0-64 16,11 1-48-16,4-1 0 0,8 3 304 31,10 1-104-31,3 0 72 15,1 0-64-15,3 0-136 16,-4 0-32-16,0 3-40 0,-3 6 0 16,-4-3 0-16,-3 0 8 0,-2-2-8 15,-1 0 0-15,-5-1 96 16,-1 0-104-16,-2-1 8 15,-5 0-96-15,0-2 88 0,-3 0 16 16,0 0 48-16,-1 0-56 31,-1 0 8-31,0 0-32 0,-1 0 24 16,1 0 0-16,-1 0 176 15,-3 0-160-15,-1 0-8 16,-4-4 160-16,1 0-168 0,-1 0 16 31,-2-2 40-31,-2 2 24 16,-2 0 240-16,-4 0-56 0,0 2-88 15,-7 0-152-15,1 2 32 16,-7-3-56-16,3 3 0 16,-6 0 0-1,1 0 41-15,-1-2-33 0,2 2 32 16,-7 0-40-16,0 0-8 15,1 0 0-15,-1 0 8 0,0 0 0 16,0 0 152-16,0 0-88 16,0 0 152-16,0 0-64 0,0 0-152 15,0-2 176-15,0 1-176 16,-13-5-248-1,-9 0-2569-15,-4 2-7777 16</inkml:trace>
  <inkml:trace contextRef="#ctx0" brushRef="#br0" timeOffset="6796">8765 7440 8121 0,'0'0'2961'0,"0"0"-1945"15,0 0-296-15,-9 0 633 16,9 0-249-16,0 0-360 0,0 0-400 16,0 0-336-16,0 0 128 15,0 0-136-15,0 0-184 16,0 0 176-16,14 0-160 0,10 6 168 15,7 0-24-15,9-1 72 16,2 1 64-16,8-2 96 0,1 1-208 31,0-1 144-31,7-2-136 16,5-2 280-16,8 2 288 15,9-2-272 1,7 0 88-16,10 0 8 16,-2 0-304-16,5 0-71 0,-8 0-17 15,-3 0-8-15,-10 0 344 0,-5-2-264 16,-11-2 120-16,-8 2 16 15,-6 2-192-15,-4 0 152 16,-8 0-160-16,-1 0 128 16,-4 0 128-16,-8 0-224 0,-3 0 104 15,-8 0-128-15,-5 0-24 16,-1 0 0-16,-4 0 0 15,-2 0 0-15,-1 0 176 16,0 0-168-16,0 0 160 16,0 0-168-16,0 0-40 0,0-7-400 15,-1 1-840-15,-14 1-4234 0</inkml:trace>
  <inkml:trace contextRef="#ctx0" brushRef="#br0" timeOffset="9198">2963 8960 3272 0,'0'0'2801'16,"0"0"-1577"-16,0 0-888 15,0 0 520-15,0 0 41 0,0 0-161 16,0 0 152-16,-2 0-528 15,2 0-56-15,0 0-24 16,0 0-272-16,0 0 272 0,0 0-264 16,0 0-8-1,0 0-8-15,0 0-8 16,0 0 0-16,0 0 8 0,0 0-48 15,0 0-8-15,0 0 72 16,0 0-16 0,0 0 24-16,0 0-16 15,0 0-8-15,0 0 0 0,0 0-32 16,0 0 16-16,2 0 32 15,4 0 64-15,2 0 64 0,-6 0-136 16,0 0 64-16,2 0-64 31,-4 0-8-31,0 0 208 16,0 0-152-16,0 0 40 0,0 0 136 15,0 0-160-15,0 0 296 0,0 0 8 16,0 0-127-16,0 0 119 16,0 0-200-16,0 0 80 15,0 0-72-15,0 0-176 0,0 0 120 31,0 0-120-31,0 0 56 16,0 0 0-16,0 0-56 0,0 0 8 16,0 0 16-16,0 0-16 15,0 0-8-15,0 0 0 31,0 0 0-31,0 0-8 0,0 0 8 16,5 0 0-16,2 0 136 0,-2 0-128 16,1 0 240-1,-6 0-248-15,2 0 96 0,-2 0 32 0,3 0-120 16,-3 0 88-1,0 0-40 1,0 0 16-16,0 0 8 0,0 0-80 16,0 0 96-16,0 0 192 0,0 0-224 15,0 0-56-15,0 0 136 0,0 0-136 16,0 0 120-16,0 0-128 31,0 0 0-31,0 0 40 16,0 0-40-16,0 0 0 0,0 0 0 15,0 0 0-15,0 0-80 16,0 0 80-16,0 0 0 0,3 0 8 15,2 0 88 1,6 0-96 0,4 0 32-16,-4 0 56 0,2 0-32 15,0 0 8-15,0 0-56 16,1 0 24-16,-2 0 120 0,-3 0-152 15,-2 0 0-15,3 0 104 16,-2 0-104-16,-2 0 48 16,5 0-48-16,1 0 48 0,2 0-32 31,6 0-16-31,5 0 0 15,3 0 128-15,6 0-176 0,1 0 56 16,7 2-8-16,4-2 264 0,0 1-264 16,3-1 0-1,4 0-8 1,0 0 32-16,1 0-32 0,2 2 8 15,4 2 0-15,3-2 0 16,2 2 64-16,2-1-72 0,1-1 8 16,0 2-80-16,-5-2 72 0,0 2 8 31,-2-2 0-16,-6 2-48-15,-5-3 48 0,0 3 0 0,-8 0 96 16,-4-2-48-16,-5 3 192 16,-10-3-160-16,-7 0 88 15,-1-2 153-15,-10 0-201 0,-4 0 56 31,4 0-176-31,-5 0 104 16,0 0 8-16,0 0-64 0,0 0-48 16,-5 0-881-16,-6 0-4304 0</inkml:trace>
  <inkml:trace contextRef="#ctx0" brushRef="#br0" timeOffset="11083">7528 8922 3952 0,'0'0'1985'15,"0"0"-1049"-15,0 0-136 16,0 0 264-16,0 0-47 16,0 0-425-1,0 0-128-15,0 0-280 16,3 0-16-16,1 0 336 0,1 2-200 15,1-2 176-15,4 0 56 16,1 2-400-16,0-2 168 0,2 0-128 16,0 0-48-16,3 0 144 31,-3 0-183-31,5 0 31 15,0 0 80-15,4 0-192 0,3 0 88 16,4 0-88-16,9 0 72 16,6 0 368-16,9 0-192 0,12 0 200 15,6 0-64-15,5 0-384 31,6 2 184-31,1-1-128 16,-1 1 80-16,-1-2 400 0,-4 0-416 0,-2 0 312 16,-4 0-80-16,-5 0-264 15,-2 0 40-15,-9 0-136 0,-1 2 0 16,-4 4 144-1,-2 0-96 1,-6 1 160-16,-5-3 33 16,-1 0-185-16,-6-2-104 0,-4-1 48 0,-5-1 0 15,-3 2 56-15,-3-2-8 16,-4 0 24-16,-3 2-72 0,-3-2-72 31,0 0 64-31,-5 2-32 16,1-2-24-1,-1 6-88-15,0-1-1681 0,0 1-4560 0</inkml:trace>
  <inkml:trace contextRef="#ctx0" brushRef="#br0" timeOffset="12967">15214 8978 5233 0,'0'0'1464'16,"0"0"-760"-16,0 0 48 15,0 0 224-15,0 0-199 16,0 0-209 15,0 0-88-31,0 0-104 16,0 0 96-16,0 0 208 0,0 0-240 15,0 0-80-15,0 0-232 16,0 0-48-16,0 0 64 15,0 0-144-15,0 0 8 0,0 0 8 16,14 0 40-16,7 0 64 16,8 0 217-16,7 0-41 0,6 0-40 15,5 0-72-15,4 0 16 16,1 4-16-16,-2 2-168 15,-5-2 112-15,-1 1-16 0,-7-3 40 16,-5 0 120 0,-3-2-120-1,-9 0 232-15,-1 0-56 0,-4 0-56 0,-10 0-56 16,1 0-136-16,-6 0 40 15,0 0 32-15,0 0-24 16,-5 0-128-16,-13-7-648 16,-6-1-9786-16</inkml:trace>
  <inkml:trace contextRef="#ctx0" brushRef="#br0" timeOffset="15342">16515 5665 2984 0,'0'0'3945'16,"0"0"-2777"-16,0 0-368 16,0 0 633-16,0 0-17 0,0 0-144 15,-53 46-71-15,37-36-689 31,-5 2 136-31,-2 1-112 16,-4 0 0-16,-5 1-16 0,-2 2-272 16,-3 1-104-16,-5-2 88 15,-5-1-144 1,-2 2 88-16,-6-4-24 15,2 1 152-15,-8-6-72 16,-2 1-168-16,-4-2 49 0,3-1-105 16,-4 1 0-16,5 0 88 0,2-1-32 15,1 3-64 1,7 1 0-1,1-3 32-15,0 1-32 0,4-3 0 16,-5 0 0-16,-1-1 0 16,-1-3-16-16,4 0 16 0,-3 0 0 15,1 0 24-15,3-3-32 0,-2-5 8 16,4-1-176-16,-2-6 127 15,3-2 1-15,3-6 48 0,2-3 0 32,2-4-128-32,5-2 40 15,2-2-168-15,7 0-16 0,4 2 256 16,-1 2-40-16,4-2 56 15,1 0 0-15,2 0-24 0,0-4 24 16,1-3-152-16,4-3-96 31,6 0 168-31,-1-4-136 16,6 4 136-16,0-3 80 0,0 6-152 15,8-1 96-15,9 2-48 16,0 1-8-16,5 1 104 0,2 2-40 31,5 0 48-31,5 2-8 16,8 0 0-16,4 4-8 15,7 2-136-15,13 1 32 0,0 8 8 16,10 2 112-16,5 6 0 0,0 5 0 16,-2 2 16-1,-3 2-24 1,-2 0 8-16,-3 0 0 0,-6 2 0 15,-1 7 8 1,1 2 144-16,-5-1-72 0,-1 0-64 0,-4 0 16 16,-1 2-32-16,-4 1 8 0,0 4 16 31,-3-1-24-31,-1 0 72 15,1 3 24-15,-2-2 8 0,-1 1-104 16,-2 0 0 0,-2 0 0-16,2-2 24 0,-8 2-24 0,0-1 64 15,-3 0-64-15,-5 0 40 31,0 0-48-31,-7 2 16 0,-1 0 0 16,-2 2 200-16,-5 1-200 16,-4 2 136-16,1-1 0 0,-3 2-64 31,-2-1-64-31,0 0-16 0,0-2 0 0,-3 2 8 31,0-2 88-31,0 3-16 0,0-4 88 16,0 1-160-16,0 3 80 15,0-3-88-15,0-1 0 0,-3-2-48 16,0-1 120-16,0-6 8 15,1-3-80-15,-1-3 8 16,3-1-8 0,0-5 0-16,0 2 16 0,0 0-8 15,0 2 40-15,0 4-48 16,0-1 0-16,0 4 40 0,0-3-88 15,0-2 32-15,0-2 16 16,0-2-72 0,0-2 160-16,0 0 64 15,0 0 96-15,-4 0-240 0,4 0 168 16,-3 0-176-16,-2 0-48 15,-12-16-1056-15,4 0-1840 0,-7-4-6946 16</inkml:trace>
  <inkml:trace contextRef="#ctx0" brushRef="#br0" timeOffset="18730">15774 8982 5265 0,'0'0'1832'0,"0"0"-672"16,0 0 249-16,0 0-201 0,0 0-256 16,-126 14 312-16,99-14-488 31,-2 0 97-31,-4 0-289 0,-4 0 184 15,-2-6-56-15,-6-6-360 16,-6-4 40-16,-9-3 24 16,-10 0-144-16,-6-6-96 0,-3 1-128 15,2-2 32-15,4 3-8 16,5-2-16-16,7 1-56 0,14 0 0 31,0-1-112-31,7 0 112 0,8-5 0 16,-1 0 88-1,9-4-88-15,-2-3-48 0,5-1 40 0,7 0-192 16,4 2 88-1,4 3 64 1,6 2 72-16,0 3-24 0,0 0 0 16,12 0-240-1,16 0 184 1,9-4-112-16,10 0 64 0,18 0 32 15,10 0 72-15,14 1 0 0,26 1 0 16,-9 4-8-16,1 6-64 16,3 0-48-16,-16 6 120 0,25-4 64 31,17-2-48-31,20 0 72 31,9-4-48-31,-7-4 16 0,-9-4 216 0,-9 4-96 0,1 2-168 16,-1 7 192-16,1 11-184 0,-23 6 304 15,-23 2-39-15,-25 0-217 16,-6 10 104-16,9 5-168 15,11 0 0-15,5 4 24 0,-2-4 56 16,-3 0-8 0,-12-4-72-1,-4 0 96-15,-3-1-96 0,-7 2 8 16,-1 0-8-16,-7 2 248 15,-4 2-240-15,-2 2 160 16,-4 0-120-16,-6 2 0 0,-1 0-48 0,-1 0 0 16,0 2 0-16,-1-2 8 15,0 1 112-15,2-2-120 16,3-3 0-1,0-2 72-15,-1-1-192 16,-1-6 120-16,-3 3 0 16,1-1 8-16,-3-3 56 0,2 2-32 0,-5-3-32 31,3 1 24-31,0-1-72 15,3 1 24-15,-3-2 24 0,2 2 24 16,-1-1-24-16,-2 2 8 16,-2-1-8-16,4-2 8 15,-4 2-16-15,2-2-72 0,-1-1 80 31,7-1 0-15,-3 0 88-16,-1-2-88 0,1 0 0 0,-2 0 8 16,-1 0-8-16,-1 0 0 15,4 0 0-15,-5 0-8 0,1 0 72 16,-1 0-72-16,1 0 8 31,-1 0-8-31,3-4-64 0,0 1 72 16,2-3 0-16,0-2 16 15,-4 2 32-15,4-3-48 16,0 6 0-16,2-1 0 0,-5 2-88 15,3 2 80-15,-1 0 8 16,-1 0 0 0,2 0 72-16,-5 0-72 0,0 0 0 31,-2 0-40-31,3 0-32 0,-2 0 40 0,0 0 32 15,1 0 8-15,2 0 56 0,-2 0-64 16,-2 0 0 0,3 0-32-16,-1 0-72 15,-3 4 112-15,-1 3-8 0,1 2 0 16,0 1 24-1,-6 0-40-15,1 0 16 0,-3 2 0 16,1 0-104-16,0 2 176 0,-2 0-72 16,-2 4 0-16,1 3 8 31,-2 0-8-31,-1 3 0 0,-6 4 16 15,0 2-56-15,-4 2 160 32,0 1-112-32,0-3 56 0,0 0 16 0,-8-4-88 0,1-2 8 31,-4-1 0-31,0 2-56 15,-2-3 64-15,-2 2-8 0,-3-4 72 16,1 0 24-16,-3 1-72 16,-2-6-24-16,-3 2 0 15,1-2-48-15,-3-2 96 0,-4-3-8 31,-1-3-16-31,-1 1 88 16,-2-1-120-16,-1-1 8 0,-4 1-16 0,-2 1-64 16,-3 3 136-16,-4-1-56 15,-1-1 0-15,0 0 112 16,-1-1-176-1,-6 0 64-15,4-3 0 16,-7 1-32-16,2 1 112 16,-2-1-80-16,-3 2 0 0,3 1 96 0,1 2-104 15,2 1 8-15,4-1-8 16,-1 0 8-16,6-5 0 0,1-4 96 15,-3-2 160 1,-3 0-248 0,-5 0 104-16,-10 0-112 15,-2-4 48-15,1-2 40 0,-2 2-80 16,1 2 104-16,4 2-112 0,2 0 48 15,2 0-104-15,7 0 56 32,4-3 0-32,1-1 48 15,-4 1-40-15,1-1 32 0,-3 0-40 16,-1-2 0-16,4 2 0 15,-2 2-96-15,5-3 96 0,-5 1-24 16,3-1 88-16,2 1-32 31,2-4-8-31,1-1 104 16,3 1-216-16,-1 1 88 0,3-3 0 15,-5-1 32-15,0 2-16 16,-1 1 88-16,-1-1-104 0,-1 3 16 0,-1 0-128 16,2 1 112-1,1-1 0 1,1 2-88-1,2 1 176-15,0-1-88 0,1 2 0 0,2-2-80 16,2 2-24-16,-1 0 40 16,4 0 32-16,0 2-64 0,5 0 120 0,-1 0-24 31,6 0 0-31,-1 0 0 15,6 0-88 1,-2-2-64-16,-1 1 152 0,1-5 8 0,-3-1 56 16,-2 1-64-16,4 0 0 0,-4 0-288 15,10 3 280-15,3 1-48 31,5 0 32-31,4 2 24 16,2 0 0-16,4 0 48 0,1 0-48 16,-4 0-72-16,3 0 24 15,-1 0-48-15,-6 0 96 0,0 0 8 16,-3 0 0-16,-2 2-8 31,0 3 0-31,-2 3-48 16,2 0 40-16,2-1-128 0,0-3 136 15,-1 0-72-15,6-1 152 16,1-3 40-16,2 2-120 0,3-2 8 31,0 0-136-31,0 0 96 0,0 0-16 16,0 0 40-16,0 0-344 15,-11 6-200-15,-2 5-881 0,-8 0-4664 16</inkml:trace>
  <inkml:trace contextRef="#ctx0" brushRef="#br0" timeOffset="22288">8701 4780 56 0,'0'0'8521'15,"0"0"-6680"-15,0 0-977 16,-49-21 432-16,33 14 225 0,-2 5-225 16,2 0-208-16,2 2 96 0,1 0-432 15,-2 11-536 1,4 10-127-16,0 11-89 15,6 9 0-15,-2 1 40 16,7-2-40-16,0-6 0 16,0-6 0-16,7-6-153 0,4-8 145 15,0-4-160-15,1-8-96 31,-1-2 8-31,2 0-104 0,3-16 176 16,2-14 136-16,1-10-256 16,-1-9-256-16,-2-4 0 0,-3-3-56 15,-3-1 416-15,-5 1 80 16,-2 7 104-16,-3 2 8 31,0 11 16-15,0 8 224-16,0 7 192 0,0 12 32 0,-3 3 344 15,-1 6-344-15,3 0 112 16,1 0-376-16,0 0-96 0,0 12-192 15,0 12 72-15,0 8 24 16,0 4 192-16,5 7-184 0,6-4 144 16,0 1-152-1,2-4 136-15,2-2-256 16,2-6 120-16,3-3-1064 15,6-7-920 1,-4-8-2697-16,-2-6-2289 16</inkml:trace>
  <inkml:trace contextRef="#ctx0" brushRef="#br0" timeOffset="22680">8932 4662 7537 0,'0'0'3905'0,"0"0"-2569"0,0 0 321 16,0 0-249-16,0 0-992 15,0 0 160 1,0 0-336-16,-84 133-72 0,84-99 280 0,0-2-440 16,0-4 64-16,0-4-72 31,9-6 96-31,-1-2-200 0,4-8 104 15,-4-2 0-15,3-6 0 16,0 0-288-16,4-4 40 16,1-18 32-16,-1-6-432 0,1-6 120 15,-3-4-240-15,-7 2-40 16,-1 4 592-16,-3 4-1 0,-1 9 217 31,-1 9 48-31,0 7 393 0,0 3 239 16,3 0-608-16,2 5 8 15,2 9 168-15,-1 4-192 0,2 1 40 16,4-4-96-1,-1 0-64 1,5-5-376-16,-5-5-2377 0,-3-3-4280 16</inkml:trace>
  <inkml:trace contextRef="#ctx0" brushRef="#br0" timeOffset="22866">9095 4650 8025 0,'0'0'2529'0,"0"0"-1489"0,0 0 544 15,0 0-511-15,0 0-361 16,0 0-336-16,84-4-376 16,-70 2-56-16,-1 0-456 0,-2-6-1161 15,1 0-1231-15,-11 2-2706 0</inkml:trace>
  <inkml:trace contextRef="#ctx0" brushRef="#br0" timeOffset="23047">9095 4650 3544 0,'69'-116'3025'0,"-74"116"-689"16,2 0 1-16,0 0-681 15,3 14-576-15,0 14-823 0,0 10 263 16,0 10 72-16,5 2-344 0,4 3 72 16,-1-4-320-16,1-4-24 15,0-5-344 1,4-4-1529-16,-3-12-2367 15,3-10-3610-15</inkml:trace>
  <inkml:trace contextRef="#ctx0" brushRef="#br0" timeOffset="23487">9400 4641 4520 0,'0'0'5362'0,"0"0"-2890"0,0 0-279 15,0 0-425-15,0 0-576 31,0 0-592-31,0 0-312 0,0 0-280 16,-69 101 64-16,65-67-72 16,4-3 24-16,0-5-104 0,0-9 56 15,0-2-312-15,12-9 0 16,-3-4-248-16,9-2 160 31,-7 0 24-31,6-10-360 0,-3-9 360 16,-1 0-120-16,-5-5 24 15,-1 1 343-15,-4-3 145 0,-3 3 8 16,0 1 393-16,0-1-225 15,0 10 168-15,0 2-80 16,0 7 32-16,0 4 168 0,0 0-312 16,0 0-144-1,0 20 0-15,0 9 40 16,8 5 224-16,3 2-192 15,0 1-72-15,6-3 88 0,-3-4-32 16,4-3-112 0,0-9-112-16,9-6-1224 15,-6-8-2577-15,-2-4-2689 0</inkml:trace>
  <inkml:trace contextRef="#ctx0" brushRef="#br0" timeOffset="23767">9733 4748 6025 0,'0'0'4601'0,"0"0"-3329"16,0 0 344-16,0 0 129 0,0 0-937 15,0 0-320 1,0 0-288-16,17-2-200 0,4-7 0 0,12-10-248 31,-7 4-2385-31,-1 2-6945 0</inkml:trace>
  <inkml:trace contextRef="#ctx0" brushRef="#br0" timeOffset="24569">10132 4506 8769 0,'0'0'2697'16,"0"0"-1089"-16,0 0-944 15,0 0-480-15,0 0 449 0,0 0-153 16,25 110 112-16,-13-74-184 31,-1-4 24-31,0-6 48 0,-3-5-480 16,2-8 184-16,-5-7-184 15,0-4 48-15,-4-2-32 16,1 0 88-1,-2 0 488-15,3-17 329 0,2-10-625 0,-3-8-296 16,4-6-56 0,1-9-929-16,4 9-1135 0,-3 14-4762 15</inkml:trace>
  <inkml:trace contextRef="#ctx0" brushRef="#br0" timeOffset="25014">10398 4530 3224 0,'0'0'5665'16,"0"0"-3968"-16,0 0 135 0,0 0-119 16,0 0-473-16,0 0-520 15,-90 104-184 1,90-76-256-16,0 0-32 15,0-2 8-15,3-3-248 16,5-8 112-16,2 0-120 0,1-8 8 16,2-3 16-16,-2-4-24 31,0 0-16-31,4 0-48 15,1-17-128-15,-1-9 176 0,-4-4-192 16,-3-1 88-16,0-1 120 16,-8 6 0-16,0 4 56 0,0 8 296 15,0 6 16-15,0 6 328 16,0 2-375-16,0 0-169 31,0 0-152-31,3 6-56 0,7 10 56 0,1 2 0 16,1 0-88-16,2 0-57 15,-3-4-455-15,1-5-760 0,-1-9-608 16,-3 0-3113-1,-5 0-3409 1</inkml:trace>
  <inkml:trace contextRef="#ctx0" brushRef="#br0" timeOffset="25225">10532 4300 7761 0,'0'0'2617'0,"0"0"-1433"31,0 0-200-31,0 0-616 0,0 0 664 16,0 0 9-16,10 132-321 16,-4-76-88-16,1 2-240 15,1-2-384-15,0-4-16 0,11-1-416 16,-3-15-2025-16,-1-14-2360 0</inkml:trace>
  <inkml:trace contextRef="#ctx0" brushRef="#br0" timeOffset="25634">10724 4552 2784 0,'0'0'6249'0,"0"0"-4600"0,0 0-945 16,0 0-200-1,0 0 352 1,0 0-72-16,0 0-320 15,0 0-15-15,20 119-345 0,-14-108-56 16,4-3-48-16,-4-4 0 16,1-2 0-16,1-2 0 0,-3 0-56 0,4-4 56 31,-1-15 0-31,2-6-104 15,-3-3 104-15,-1-2-513 16,-1 2 209-16,-5 2 80 0,0 6-56 16,0 8 280-16,0 4 272 31,0 8 417-31,0 0 55 0,0 0-600 15,0 0-48-15,3 11-16 16,2 8-80-16,3-1 424 0,-2 2-200 16,2-2 40-16,4-2 40 15,-6-2-232-15,4-4-144 0,-2-4-8 16,3-6-1024-1,1 0-1385 1,-3 0-3648-16</inkml:trace>
  <inkml:trace contextRef="#ctx0" brushRef="#br0" timeOffset="26019">11060 4500 3896 0,'0'0'2129'0,"0"0"-585"0,0 0-208 16,0 0-135-16,0 0-273 15,0 0 360-15,65-23-544 0,-56 10-504 16,-2-2 72-16,-4 2-304 16,0 1 144-1,-3-1 88-15,0 2-232 16,0 1-8-16,-13-1 0 0,-3 2-160 31,0 5 144-31,2 0-120 16,-3 4 136-16,1 0 264 0,3 4-183 15,0 11 263 1,2 10-160-16,3 3 88 0,0 4 136 0,6 4-128 15,2-2 224-15,0 0 168 16,0-4 72-16,0-8-136 0,12-5-128 16,-1-8-416-16,7-7 297 31,1-2-233-31,5 0-128 15,22-16-216-15,-9-6-1897 0,-3-4-3456 16</inkml:trace>
  <inkml:trace contextRef="#ctx0" brushRef="#br0" timeOffset="26216">11656 4637 12426 0,'0'0'2969'15,"0"0"-2825"1,0 0-144-16,0 0-1304 16,0 0-6698-16</inkml:trace>
  <inkml:trace contextRef="#ctx0" brushRef="#br0" timeOffset="28348">3113 10507 1824 0,'0'0'5249'0,"0"0"-3289"16,0 0-423-16,0 0 63 0,-5 2-128 15,4-2 121-15,1 0-713 16,0 0-272-16,0 0 8 16,0 0-608-16,0 0 104 15,11 0-112-15,20 0-128 16,17 0 128-16,38 0 344 15,35 0 304 1,37-4 25-16,15-3-489 0,-12-1 64 0,-32 1-176 16,-45 7-64-1,-22 0 136-15,-9 0-144 16,4 0 48-16,1 0-48 15,3 0-24-15,-14 2 24 0,-10 3-64 16,-9-3 64 0,-11-2 0-16,-7 0 64 15,-7 2-56-15,0-2-8 16,-3 0-296-16,0 0-1161 15,-8-2-4584-15</inkml:trace>
  <inkml:trace contextRef="#ctx0" brushRef="#br0" timeOffset="29299">8865 10353 5209 0,'0'0'1672'0,"0"0"-1080"15,0 0-88-15,0 0 264 16,0 0 249-16,0 0 15 15,0 0-208-15,165 73 24 0,-73-52-264 32,34 2-72-32,50-1 153 15,29-5 31-15,10-6-16 0,-13-9-320 16,-23-2 24-1,-9 0 32-15,-14-4-288 0,-7-9 392 16,-34 2 448 0,-30 0-648-16,-28 3-47 0,-15 3-193 15,0-1-64-15,-3 0 8 16,-1-3-24-16,-7-8-144 0,-13 0-1609 15,-9-2-3592 1</inkml:trace>
  <inkml:trace contextRef="#ctx0" brushRef="#br0" timeOffset="30620">15349 10407 2760 0,'0'0'1648'15,"0"0"-263"-15,0 0 239 16,0 0-56-16,0 0-223 31,0 0-297-31,-3 2-296 0,3-2-248 16,0 2-312-16,0-2-48 15,0 0-144-15,0 2 0 0,3 2 8 16,14 0 120-16,4 1 120 15,8 1 264-15,13-2-7 16,16-1 103-16,35 1-136 0,43 0 120 16,50 0-48-1,6 5-312-15,-6 1-8 16,-25-1-224-16,-27 2 96 0,-26-3-192 15,-20-2 96-15,-21-3 0 16,-5-1-72 0,4 0 176-16,8 0-80 15,-1 0 40-15,-8 1-16 0,-11-1-40 16,-7 0-8-16,-8 2 0 15,-5-2 96-15,-5 0-96 16,-10-2 0-16,-4 2 64 0,-7-2 16 16,-8 0-80-16,3 0 0 15,-3 0 0 1,0 0-80-16,-3 0-288 15,-15 0-1336-15,-4-10-9083 0</inkml:trace>
  <inkml:trace contextRef="#ctx0" brushRef="#br0" timeOffset="39232">4951 5418 7577 0,'0'0'2961'0,"0"0"-2065"16,0 0 256-16,0 0 513 15,0 0-401-15,0 0-376 0,0 0-240 16,3 0-184 0,-3 0 88-16,0-4-216 15,0-6-264-15,0-2 128 0,0-3-192 16,0-4 137-16,0-3 23 15,0-3-112-15,0 4 16 16,0-1-72-16,0-1 0 0,0 4-24 16,0-1 32-1,0-1-8-15,0 2 8 16,0-2 56-16,0 3-128 0,0-1 72 15,-5-4-8-15,0 3 144 16,-1-2-136-16,-4-2 72 16,2 2-80-1,0-2 72-15,-3 2-48 16,-1 0-24-16,-2 0 0 0,1 0 80 15,0 2-72-15,-3-3-8 16,0 4 32-16,-2-1 64 16,0 1-136-16,4 4 40 0,-2-2 0 31,3 4 64-31,-4 0 16 15,5-1 16-15,-3 3-96 0,-4-4 88 16,1 2-88-16,2-4 0 16,-7 2 56-16,4-2 168 15,-4 1-160-15,1 0 32 0,2 4 152 16,1 0-152-16,1 2 184 16,-1 2-224-1,6-1-48-15,-7 4 192 0,3 1-200 16,0-2 0-16,-2 2-8 15,1 0 72-15,2-3-32 16,-6 3-32-16,-1 1 8 16,2 1 72-1,0-2 40-15,-2 2-40 16,-1 2-80-16,0 0 160 0,-4 0-112 0,1 0-48 15,-2 0 8-15,-5 0 120 16,3 0-128-16,-1 0 0 16,1 0 0-1,1 0-48-15,-3 0 0 16,7 0 48-16,-1 0 0 31,4 0 96-31,-1 2-88 0,2 2-8 0,2 0 0 0,2-3 32 16,-4 3-32-16,4 1 0 0,0-3 0 31,1 0 96-31,0 0-88 15,-4 0-8-15,4 0 0 0,-1 0 72 16,-3-2-72 0,3 0 0-16,-6 2 8 0,1-2 88 15,4 0-88-15,-5 0-8 0,1 0 0 31,-4 0 16-31,2 0-24 16,-5 0 8-16,1 0 0 0,0 0 8 16,3 0 0-16,3 0-8 0,-3 0 0 15,4 0-8-15,2 2-40 16,-4 2 56-16,1 0-8 15,-6 2 80 1,0 0-80-16,0-2-8 16,5 0 8-16,-5 2-40 0,6-2 40 15,-1 0 0-15,5 2 16 16,-4 0-64-1,4 2 16-15,1 0 24 0,0 2 8 16,4 0-128-16,-1 0 40 16,4-1 88-16,3 0 0 15,0 1-8-15,-4 1-40 16,6 0 48-16,-4 3 0 0,4 0-144 15,-1 2 80 1,2 2 64-16,-1 1 0 16,0-2-72-16,1 2 48 15,-2-4-24-15,1 4 48 16,-1 3-128-16,1-1 120 0,1 6 8 15,0-1 0-15,2 4 0 16,0 0-136-16,3 2 128 0,0 0-8 31,0 2-160-31,0-2 176 16,0 2 0-16,0-2 0 15,0 0 8-15,0-4 56 0,0 1-64 16,0-3 0-16,0-4-72 16,0-2 72-16,0 0 0 0,0 0 8 15,0 0 16 1,0 0-8-16,0 1-16 15,0 0 0-15,0 3 0 16,0 2-8-16,0 1 8 0,0 1 0 16,-2 0 16-16,-1-2-8 15,0-1-8-15,1 2 0 0,-3 1-8 16,2-2-40-1,1 0 96-15,1 2-40 16,-2 2 40-16,1 1 24 16,-3 1-72-16,3 0 0 0,2 0-112 15,0-2 64-15,0-4 96 16,0-3-24 15,0 0-24-15,0-3-8-16,0-1 8 0,0 2-8 15,0-1 8-15,0 5 16 0,-3-2-16 16,-2 5 0-16,2 2-48 15,-5 0 120-15,2 2-72 0,2 0 0 16,0-2-16-16,-1 1-112 16,3-3 232-16,2 0-104 15,-2 0 0-15,2-4 48 0,0 1-96 16,0 0 48-16,0 1-72 15,0 6 16-15,0 2 56 0,0 5 0 32,0 3 48-32,0-1-48 0,0 2 0 15,0-3 0-15,0 2-24 31,0-2 24-31,0 2 0 0,5 3 0 0,2 1-8 0,-4 2 56 16,5 4-112-16,-5 0 40 16,2 2 16-1,-2 0-104-15,2-2 208 16,0-1-96-16,0-2 24 0,-3 0 24 31,2-4-96-31,-2 2 48 0,1-1-8 0,2-2 0 0,-3 0 16 16,1 1 88-1,2-4-96-15,-2 1 0 16,-1 1-72-16,-1-5 72 15,-1 0 0-15,0-4 40 16,0-1-40-16,0 1 0 0,0 0 24 16,0 2-24-16,0 1-8 0,-1 3 0 31,-6 1-32-31,2-3-32 15,2 0 80-15,-2-4-8 16,2-4 48-16,0-2 24 0,0-2-144 16,1 0 48-16,-3-3 24 15,0 0 8 1,0 1 0-16,-1 1 32 15,1 1-40-15,-1 0 24 16,2 2-32-16,3-3 8 16,-2 4-40-16,-1-5 32 0,4 0 8 0,-1-1 0 15,1-4 56-15,0 1-48 16,-2 1-16-1,0-2-72-15,-2 3 80 16,0 3 16-16,0 1-8 16,2 1 72-16,-3 1-80 15,5 2-16-15,-5-1-64 0,4-1 80 16,1-2 0-16,0-2-24 0,0 0 24 15,0-2 0 1,0 0 0-16,0 2 64 16,0 3-72-16,0 1 8 15,0 6-24-15,0 4-24 16,-2 5 32-16,-1 4 16 0,3-1 56 15,0 0-56-15,0-4 0 16,0-4-8-16,0-1 0 0,0-5-88 31,0-2 80-31,0 0 16 16,0 2 0-16,6 0 0 0,-1 0 0 15,0 2 0-15,1 0 0 16,4-2-104-16,0-2 104 0,1-4 0 31,0 1 0-31,1-6-56 16,2-1 40-16,1 1 16 15,1-6-8-15,0 4-128 0,-1-6 200 16,-3 4-64-16,5-3 0 16,0-2-64-16,-4 2 48 15,5-3 16 1,-2 2 0-16,0-1-24 0,2 0 32 15,0 2-8-15,0-2 0 16,1 2 8-16,-1 0-16 16,0 0 8-1,-1-2 0-15,4 2-48 16,2-2 48-16,-4 3 0 0,1-4 0 15,-1 1-8-15,-1-1-8 0,-4-2 16 32,-1-1 0-32,3 0-32 0,-4 1 40 0,1 0-8 0,1-1 0 15,1 3 0-15,-4-3 0 31,2-1 0-31,2 3 16 16,-1-1-80-16,1-1 72 0,1-1-8 16,-3-1 0-16,0 3 16 15,-1-3-64-15,0 1 48 0,-1-1 0 16,2 1 56-16,-2 1 16 15,2 0-80-15,3-3 8 0,-4 4-80 32,1-3 8-32,4 0 72 15,-4 0 0-15,5-2-72 0,-2 1 64 16,2 0 8-1,-2-3 0-15,2 2-56 0,0 0 56 32,-1-2 0-32,0 0 0 0,-3 0 72 0,2 0-72 15,-1 0 0-15,-1 0-8 16,2-2 24-16,-1 0-160 0,1 0 144 15,0 0 0 1,-1 0 0-16,3 0 8 16,-2 0-8-1,3 0 0-15,-4 0 112 0,4 0-208 16,-3 0 96-16,2-4 0 0,0-2 40 15,-4 0 56-15,4 2-96 0,1-3 0 16,1 2-88 0,-4-1 80-1,2 0 8-15,1 0 0 16,-3-3 16-16,4 2 32 0,-1-3-48 15,7-1 0-15,-4 1-48 16,3-1 32-16,-1-2 16 0,0 2 0 16,0-1 8-16,1-1 40 31,0 4-48-31,0-1 0 0,-1-1-40 15,0 3-56-15,0 1 104 16,1 1-8-16,0-3 40 0,1 3 32 16,-2 0-80-16,4 1 8 15,-2-4-72-15,4 1 8 31,-5 2 128-31,0-1-64 0,-2 1 0 16,-4 1 8-16,-2 1-16 16,0 2 8-16,0 0 0 0,0 2-72 0,1-2 80 15,1 2-8-15,4-2 88 16,0 2-32-1,-1 0-112 1,-2-2 40-16,-1 2 16 0,-1-2-80 16,-2 0 80-16,0 0 0 15,-1 0 40-15,-1-1 16 0,1-2-64 16,1 3 8-16,-3-2-16 0,1 2 16 31,1-2 0-31,-4 2 0 16,0-2 48-1,1 2-48-15,-4-2 0 0,3 0 0 0,-6 2-32 16,1-2 24-16,1-2 16 0,-2 2-8 15,3 0 96-15,0-2-96 32,-2 1 0-32,2 0-48 0,-3-1 48 15,2 0 40 1,-2-2-32-16,1-2 160 0,-1 0-48 0,1-2-72 15,2-4-96-15,0-5 32 16,-1 0 16-16,1-3 120 16,0-3-112-16,0-1 112 0,-1 0-104 31,-1-4-8-31,1 0-8 15,-3 0 0 1,1-2 0-16,0 0 96 0,-3-2-88 0,-2 2 56 16,3 0-64-16,-3 2-64 15,0-1 64 1,0 1 0-16,0 2 0 0,0 0 0 15,0 3 72-15,0-3-72 16,-3-1 0 0,1-1 8-16,-1 0-16 15,1-3-32-15,-3-1 40 16,4 2 8-16,-2 0 56 15,1 2-64-15,0 2 8 0,-1 2-8 0,3 2 0 16,-2 2-48-16,2 0 48 16,-4 0 16-16,2 0-8 15,0-2 32-15,-1 1-40 0,3 2 32 31,-6-1-88-31,4-1 56 16,-3 3 0 0,2 3 0-16,0-2 8 15,0 6 48-15,1-2-56 0,0 2 56 16,-3-2-64-1,2-1 8-15,0 0 0 0,-2 0 32 16,0-2-24-16,2 0 32 0,-2 2 32 16,2 0-72-16,0 0 0 15,0 2-8-15,1-2 8 16,-3 2 40-16,3-2-32 0,-1-3 56 15,2 4-32-15,-3-4 64 16,4 4-112-16,-3 0 16 0,-2 2 0 16,4 0 248-1,-4 2-240-15,2 0 72 16,1 1 88-16,0-4-96 15,-2 0-24-15,0-4-48 0,3-2 0 16,1-2-40 0,-5-2 104-1,5 0-64-15,0-2 0 0,0 2 80 16,0-1-184-16,0 4 88 0,0-1 16 15,0 0 24-15,0 1-16 16,-2 2 96-16,2-2-104 0,-1-1 24 31,-3-2-72-31,4 0 48 16,-6 2-24-16,4 0-56 0,-1 4 160 15,3 2-56-15,-3 0-24 16,0-3 0-16,1-2-8 0,-1-3 8 16,3-2 0-16,-3-2-72 15,-2 0 144-15,5 1-64 0,-5 5-8 31,3 2 24-31,-1 2-72 16,1 0 40-16,2 3 8 16,0-2-16-16,0 3 88 0,-4 0-56 15,2 0-16-15,-1 2 8 31,1-1-56-31,2 0 48 0,-5 0 0 16,4 2-8-16,-1 1 56 16,-1-1-40-16,-2 0-8 0,3 0-8 15,1-2-8-15,-4-4-16 0,3 2 32 16,-1-4-40-16,1-1 104 15,-1-1-64-15,3 0 0 16,-1-1 8 0,1 0-48-1,-2 1 48-15,2 0-8 0,-3 1 16 16,3 1-16-16,0 2 8 0,0-1-8 0,0-1 8 31,0 2-48-31,0-2 40 16,0 4 0-16,0 0-32 0,0 4 88 15,0 0-56 1,0 2 0-16,0-2 8 0,0 1 16 15,0-3-24-15,0 0 0 0,-2 0 0 32,2-2-40-32,0 4 40 0,-3-4 0 15,1 3 40-15,1-2-40 16,-4 0 0-16,3-2 8 15,-3 1 0-15,1 0 48 0,-1 0-56 16,3 2 0-16,-3 0 8 31,4 2-56-31,-3-4 48 0,3 4 0 16,-4-4-8-16,3-2 104 15,1-4-160-15,-1 1 64 16,-1-1-24 0,-2 0-48-16,3-1 120 0,1 2-48 0,-2 0 0 15,-1-2-128 1,3 2 120-16,1-2-40 0,-2 2-8 15,0 2-16-15,2-1 72 16,-3 4 0-16,2-1 8 16,1 2-8-16,0-1 0 0,0 2 0 15,0-2 16 1,0-1-80-16,0 2 64 15,0-2 0-15,0-1-8 0,0 0 0 16,0-1 8-16,0 0-8 16,0 2-24-16,0 2-16 15,4 2 48 1,-4 0 0-16,2 2 56 15,-2-2 0-15,0 2-56 16,0-4 0-16,0-3-48 0,0 0 40 16,0-3 8-16,0 1 0 15,0-2-16-15,2 1 16 0,-2-5 0 16,0 3 0-16,0 1 8 31,0-2 32-31,0 1-40 0,0 0 0 16,0 2-72-16,0 0 120 15,0 0-48-15,0 0 0 16,0-2 8-16,0-2-8 0,0 0 0 15,0 2 8-15,0-1-56 32,0 4 48-32,0 2-8 0,0 1 8 0,0 2-120 15,0 0 64-15,0 4 16 16,1 1-40-16,6 0 32 15,-6 5-80-15,1 0 128 0,0 2-48 16,1 1 0 0,-3-4 40-1,0 3 8-15,3-4 0 0,-3 0 72 16,2-2-72-16,-1 0 0 0,1 0-8 15,-2 3-16-15,3-2 24 16,-1 3 8-16,-2 0 0 0,1 2-8 31,-1 0-40-31,0 2 40 16,4-1 0-1,-4 3 72-15,0 0-152 0,0 0 88 0,0 0-8 16,0 0 16-16,0 0-8 0,0 0-16 16,0 0-104-16,0 7-1000 31,0 9-1313-31,0 4-5536 0</inkml:trace>
  <inkml:trace contextRef="#ctx0" brushRef="#br0" timeOffset="44752">7000 4379 3144 0,'0'0'2169'16,"0"0"407"-16,0 0 169 15,0-47-633-15,0 36-383 0,0 1 87 16,-3 5-664-16,-2 1 129 16,2 4-105-16,1 0-600 15,2 0-128 1,0 2-448-16,0 19-160 0,0 16 160 15,0 12-8-15,2 10 8 16,9 1 48-16,4-4 32 0,-6-3-80 16,6-12 0-16,-1-7-400 15,1-9 96 1,-2-8-384-16,1-8-593 15,-2-9-279-15,2 0-640 0,-1-11-145 16,-1-14-648-16,-1-5-919 16,-5-5 719-16,-4 3 2657 0,-2 7 536 31,0 2 2024-31,0 7 145 15,0 8-225-15,-2 4 521 16,1 4-641-16,1 0-464 0,0 0-904 16,0 16-400-16,0 2 249 0,13 4-121 15,0-2 72-15,3-4-184 16,-3-2 24-16,-1-7-64 31,0-3-32-15,-1-4 8-16,0 0 56 0,1-11-64 0,-1-10 0 15,-3-13-728-15,-3 3-1369 0,-2 5-2896 0</inkml:trace>
  <inkml:trace contextRef="#ctx0" brushRef="#br0" timeOffset="45195">7415 4428 1592 0,'0'0'2160'16,"0"0"-31"-16,0 0 399 31,0 0 113-31,0 0-617 0,0 0 177 15,0 0-857-15,0 0-616 16,-48 11-360-16,36 14-296 16,4 1 224-16,2 2-240 0,6-5 8 15,0-2-128-15,0-5-504 16,16-6-56-16,2-6-360 0,4-4-880 31,9-8 15-31,-7-12-895 16,-3 0-2442-16</inkml:trace>
  <inkml:trace contextRef="#ctx0" brushRef="#br0" timeOffset="45546">7415 4428 2904 0,'94'13'4289'0,"-94"-15"-2745"16,0 2 577-16,0 0 71 15,0 0-983-15,0 0-689 16,0 8-520-16,0 7 112 0,0 2 56 15,0 0-120 1,5 1-48-16,4-4 0 16,3-4 0-16,-3-2-16 0,3-4-40 15,-1-2-112-15,0-2-112 16,-1 0-305-16,0-11-207 15,-4-6 200-15,-1-3-48 0,-5-2 216 32,0 2 368-32,0 1 56 0,0 6 696 15,0 5-216-15,-2 3 664 16,-2 5 9-16,4 0-649 15,0 0-88-15,0 7-352 0,0 5-56 16,0 1 64-16,0-2-72 31,6-1-408-31,0-5-752 0,6-3-1233 16,-7-2-2072-16,-2 0-2408 0</inkml:trace>
  <inkml:trace contextRef="#ctx0" brushRef="#br0" timeOffset="45724">7638 4452 4000 0,'0'0'2601'15,"0"0"-241"-15,0 0-671 16,0 0-529-16,0 0-168 16,0 0-536-16,0 0-256 0,0 0-64 15,112-79-136 1,-98 72-744-16,-3-2-992 15,1-1-577 1,-4 2-687-16,-7 3-1641 0</inkml:trace>
  <inkml:trace contextRef="#ctx0" brushRef="#br0" timeOffset="45892">7738 4298 2784 0,'0'0'2001'0,"0"0"215"16,0 0 112-16,0 0-695 0,0 0-273 16,0 0-520-16,0 0-528 15,-19 38 72-15,19-4-127 0,0 2-241 16,3 3 336-16,2 0-352 15,9 3-705-15,-2-10-1799 0,-4-10-2801 16</inkml:trace>
  <inkml:trace contextRef="#ctx0" brushRef="#br0" timeOffset="46291">7930 4445 4112 0,'0'0'1497'0,"0"0"-25"0,0 0-240 0,0 0-95 16,0 0-449 0,0 0 296-1,0 0-240-15,0 0-360 0,102-66-16 16,-100 53-264-16,1-2 152 0,-3 2 96 15,0 0-272 1,-5-1-32-16,-13 3 48 0,-1 2-88 0,-2 3 104 31,-2 6 72-31,4 0-40 16,1 0 201-1,2 17-273-15,5 0 144 16,3 5-48-16,4 1-48 16,4 0 176-1,0 1 8-15,5 1-48 0,13-3 16 0,-2-5-224 16,4-2 112-16,2-5 40 15,-1-4-200-15,-1-5 216 0,-1-1-216 16,4 0-104-16,1 0-680 16,-2-7-1809-16,-9-1-5344 0</inkml:trace>
  <inkml:trace contextRef="#ctx0" brushRef="#br0" timeOffset="46446">8429 4436 10162 0,'0'0'2392'16,"0"0"-1832"-16,0 0 569 16,0 0-1129-16,0 0-2401 0</inkml:trace>
  <inkml:trace contextRef="#ctx0" brushRef="#br0" timeOffset="50477">7672 4534 4584 0,'0'0'1905'0,"0"0"-913"16,0 0 248-16,0 0 57 16,0 0-377-16,0 0-184 0,0 0-160 15,0 0-264-15,0 0 80 16,0 0 64-1,0 0-280-15,0 0 152 16,0 0-272-16,0 0 49 0,0 0-105 16,0 0-105-16,0 0 97 15,0 0-80-15,0 0-88 16,0 0 128-16,0 0 56 15,0 0-16 1,0 0 8-16,0 0-104 0,0 0 8 16,0 0 24-16,0 0 72 0,0 0 96 15,2 0-96-15,4 0 16 16,-1 2-16-16,3-2-712 0,-2 0-5841 15</inkml:trace>
  <inkml:trace contextRef="#ctx0" brushRef="#br0" timeOffset="54843">4416 4071 7841 0,'0'0'2769'0,"0"0"-1305"15,0 0 280-15,0 0-175 16,0 0-441-16,0 1-504 31,0 10-624-31,0 7 8 0,0 6 48 16,8 6 16-16,2 2 344 0,1-2-8 15,-3-4-136-15,4-3-48 0,-9-8-160 16,2-3-64-1,-2-5 0 1,-1-5-112-16,4-2 112 16,-3 0-304-16,5 0-400 0,0-13 616 15,4-8-248-15,-1-6 160 16,2-1-320-16,-2 2-120 0,1 6 360 0,-4 6 104 31,1 10 24-31,-1 4 64 16,-1 0-240-16,-1 0 304 15,4 8 56-15,-2 2 72 0,0 0 192 16,-1-4-136-16,-4-2 16 15,2-2 8-15,-2-2-208 0,0 0 120 32,4 0 136-17,1-6 88-15,1-10 160 0,0-8-480 0,-3-4-24 16,2-7-816-16,-5-8-1168 15,-1 7-2409-15,-2 5-2017 0</inkml:trace>
  <inkml:trace contextRef="#ctx0" brushRef="#br0" timeOffset="55350">4699 3842 3120 0,'0'0'2617'0,"0"0"-1185"16,0 0 640-16,0 0-263 0,0 0-441 15,0 0-424 1,19 136-63-16,-12-96-137 15,-6-1-168-15,-1-5-72 0,0-8-232 16,2-6-168-16,-2-6 0 16,0-8-104-16,0-2 0 15,0-4-56-15,2 0-32 16,6 0-208-16,-2-6-80 15,5-12-40-15,4-2 296 32,1-2 112-32,3 5-152 0,-7 6 152 0,1 9-120 0,-2 2 88 15,-1 0 40-15,-2 18 96 16,3 2 384-16,-8 2-232 0,5-2-88 31,-8-4 112-31,5-2-224 0,0-6-48 16,-2-4-80-1,4-2-944-15,1-2-777 0,-2 0-127 16,2-8-161-16,2-6-359 0,-3-2 135 31,-1 3 1873-31,2 4 440 16,-5 3 721-16,-1 4 191 0,1 2 872 15,-1 0-216-15,1 0-599 16,0 8 415-1,0 3-96-15,-1 0-648 0,1 1-280 0,-1-4-208 32,-2 0-152-32,0-2-608 0,0-2-1608 15,0-2-4938-15</inkml:trace>
  <inkml:trace contextRef="#ctx0" brushRef="#br0" timeOffset="55528">4946 3929 6953 0,'0'0'4305'0,"0"0"-3137"15,0 0-312-15,0 0 9 16,0 0-561 0,0 0-248-16,0 0-112 0,3 8-393 0,4 1-1959 31,-4 4-2561-31</inkml:trace>
  <inkml:trace contextRef="#ctx0" brushRef="#br0" timeOffset="55709">4993 4108 4384 0,'0'0'2161'31,"0"0"-665"-16,0 0-760-15,0 0-400 0,0 0-240 0,0 0-96 16,0 0-1288-16,118-68-3713 0</inkml:trace>
  <inkml:trace contextRef="#ctx0" brushRef="#br0" timeOffset="55911">4993 4108 3344 0,'53'-143'3233'0,"-53"143"-1969"16,0 0-216-16,0 13 169 0,0 6-337 15,3 2 160 1,5 5-344-16,-1 2-328 31,-2 1 0-31,3-1-368 0,-5 2-80 0,2-6-1864 0,-2-8-4105 16</inkml:trace>
  <inkml:trace contextRef="#ctx0" brushRef="#br0" timeOffset="56296">5209 4110 5857 0,'0'0'1384'31,"0"0"280"-31,0 0-583 16,0 0-217-16,0 0 112 0,0 0-344 15,0 0-312-15,0 0-312 16,89-87 128-16,-86 74-48 16,-3 2 120-16,0-2 312 0,0 1-384 15,-6 3 49 1,-9-2-185-16,1 3 128 15,-1 4-144-15,2 2 32 0,4 2 40 16,2 0 176 0,4 10-232-16,-2 9 0 0,2 3 128 15,3 5 16-15,0 1 384 0,0 0-392 16,0-1-16-1,8-5-8-15,2-5-48 16,1-2-64-16,5-7 0 16,-3-2-80-16,5-6 8 15,6 0-248-15,-1-8-1185 0,-6-4-3792 16</inkml:trace>
  <inkml:trace contextRef="#ctx0" brushRef="#br0" timeOffset="57016">5443 4051 7153 0,'0'0'3209'15,"0"0"-2225"1,0 0-312 0,0 0 120-16,0 0 32 15,0 0-504-15,0 0-272 0,0 0-48 16,78-30-152-16,-57 19-1688 0,-5 2-3121 15</inkml:trace>
  <inkml:trace contextRef="#ctx0" brushRef="#br0" timeOffset="57438">5573 3764 1840 0,'0'0'6505'0,"0"0"-5288"16,0 0-225-16,0 0 88 0,0 0-704 15,-2 34 832-15,15 3-215 16,0 6-209-16,-2 3-128 0,-4 0-256 31,-3-4-32-31,1-8-296 16,-3-8-24-16,-2-7 48 15,1-9-48-15,-1-5 24 0,0-5-72 16,0 0-264-16,0 0-72 16,0-3-64-16,0-15-912 0,0-2 247 15,5-1 345 1,2 4-208-16,4 2 552 15,0 7 16-15,-1 7 360 16,3 1 128-16,-2 0-80 0,1 1 392 16,-6 9 248-16,-1 3 136 15,-3-2 161-15,-2 2-241 0,0-1-240 16,0-1-432-1,-5-2-72-15,-3-5-584 16,-2-4-1225-16,5-9-2976 16,2-8 64-16</inkml:trace>
  <inkml:trace contextRef="#ctx0" brushRef="#br0" timeOffset="57646">5731 4014 880 0,'0'0'3032'0,"0"0"-1335"0,0 0-369 15,0 0-144-15,0 0-480 16,0 0-232-16,0 0 473 0,0 0-369 31,76 58 40-31,-68-75 32 16,-2-5-368-16,-1-1 224 15,-5 4-64-15,0 0-160 0,-8 3-280 16,-10 4-720-16,-4 5-1256 15,6 3-1105-15,3 4-216 0</inkml:trace>
  <inkml:trace contextRef="#ctx0" brushRef="#br0" timeOffset="57839">5731 4014 3064 0,'77'-110'1697'16,"-67"110"975"0,3 6-920-16,5 4-359 31,-2 3-441-31,3-2-208 0,1 1-264 0,2 2-120 0,1-2-256 15,1 1 56-15,-1-5-136 0,-1-3-24 0,-2-3-848 16,1-2-1176-16,-8 0-2257 16,-2-7-1608-16</inkml:trace>
  <inkml:trace contextRef="#ctx0" brushRef="#br0" timeOffset="58013">6020 3784 6105 0,'0'0'2624'0,"0"0"-295"15,0 0 231-15,0 0-735 16,0 0-1329-16,0 0-288 0,-60 74-80 16,38-18-128-16,2-5-816 15,2-8-3617-15</inkml:trace>
  <inkml:trace contextRef="#ctx0" brushRef="#br0" timeOffset="68565">3161 12113 2880 0,'0'0'1272'16,"0"0"-896"-16,0 0-95 15,0 0 559-15,0 0 72 0,0 0-104 16,0 0-8-16,0 0-600 15,0 0 72-15,0 0 168 16,0 0-232-16,0 0 209 16,0 0-273-16,0 0-56 15,0 0 168-15,0 0-256 16,0 0 120-16,0 0 224 0,0 0-248 15,0 0 344-15,0 0-240 16,0 0-32 0,0 0 232-16,0 0-272 15,0 0-24-15,7 0 72 31,9 0-24-31,3 0 600 0,4 0-168 32,8 0-175-32,3 0 367 31,4 0-424-31,1 2 48 0,6 3-112 15,-3-3-224-15,4-2 376 16,-4 0-240-16,4 2-8 16,-4-2 256-16,0 0-392 0,-3 0 248 15,3 2-64 1,0-2-240-16,0 2 344 0,0 0-176 0,0-2-24 0,0 2 169 15,0-2-305-15,-6 0 112 16,2 0-120-16,-5 0 72 16,2 0-96-16,-1 0 72 0,2 0-48 15,1 0 176 1,2 0-128-1,1 0 40-15,7 0-88 0,6 0 0 16,0 0 280-16,5 0 16 0,2 0-56 16,-2 0 128-16,0-2-296 15,-4-2 200-15,-1-2-272 0,-6-2 48 16,-2 2 112-16,2-2-112 15,-3 0 128-15,2-1 72 0,0 2-176 16,0 1-80 0,-2 0 8-16,1 4 0 0,0 0 152 0,1 2-152 15,-4 0 72-15,1 0-40 16,-1 0 40-16,0 6-120 0,-1 0 48 15,1 0 0-15,-2-1-48 32,0 1 120-32,-1 1-72 15,-3-1 0-15,1-2 96 0,-2 2-192 16,6 1 40-16,-4 0 56 15,3-1-72-15,1-2 152 0,-1 0-80 32,2-2 0-32,0-2 96 15,3 0-192-15,0 0 96 16,-1 0 0-1,4-6-32-15,6-2 88 0,-4-1-56 16,3 2 16-16,4-1 56 16,-4 2-144-16,-3 0 24 0,-3-1 48 15,0 3-24-15,-2-1 104 16,-3 1-80-16,0-2 40 15,-2 2 64-15,1 2-208 16,-4-1 56-16,1 1 48 0,0 2-64 0,0-2 136 16,0 2-56-16,-3-2-8 15,1 0 120 1,2-1-256-16,-4 1 120 15,-1-4 8-15,2 2 8 16,-4 0 40-16,1-3-48 0,0 1 0 16,1 1 72-16,2 1-144 0,4 2 16 15,5 2-16-15,4 0 0 31,7 0 144-31,5 0-72 16,1 0 0-16,8 2 8 0,7 4-64 16,0-1 40-16,5-1 16 31,1 0-32-31,1-4 88 0,1 0-40 15,-10 0-16-15,2 0 32 16,-5 0-88-16,-2 0 16 16,-1-2 40-16,2 0-24 0,-1 0 72 15,-4 2 0-15,4-2-48 16,-3 2 88-16,5-2-176 0,-6 0 88 31,4 1 0-31,1-1-72 0,1-2 184 16,2 2-104-16,3 0-8 15,4 2-32-15,3 0-32 0,4 0 32 16,2 0 32-16,3 0-48 15,1 0 120-15,1 0-40 0,0 0-32 16,-2 0 24 0,3-2-80-16,2-2 32 15,1-1 24-15,4-1 96 16,-2 0-88-16,4 3 64 0,-6-1-72 15,2 0-48-15,-3-3 48 16,3 3-120-16,4-4 120 0,2 1-8 31,-1-2 64-31,0 3-40 47,-5 0-16-47,-4 2 8 0,-4 2-64 16,-3 2 32-16,-4 0 24 15,-1 0 48-15,-5 0-48 0,5 0 136 16,-6 6-136-16,-1 2-56 15,-2 1 48-15,-3-2-40 16,-1 1 48-16,0 0-40 0,2-1 112 16,-2-1-72-16,0-1 0 15,2 3-72-15,3-2 64 16,-2 3-96-16,2-3 104 0,-3 1-80 15,2-1 160-15,-5 3-56 16,-2-3-24-16,-2 0-8 0,2-3-56 16,-2 1 40-1,2 0 24-15,1-2 16 16,2 1 80-16,0-1-96 15,4 0 0-15,-3 0-8 16,1 2 0 0,0 0-128-16,-2 0 136 0,3-1-80 15,-1 1 200 1,1 0-112-16,-1 1-8 15,3-1-80 1,3 0 16 0,-2 0-16-16,1 0 80 0,-1 0 72 31,1 1-64-31,-9-2 32 0,1 1-40 0,-6 0 0 0,-1 0-8 15,0 0-80-15,-1 0 88 16,-4 1-40-16,1 2 128 16,-5-1-40-16,-3 0-48 0,-4-2 56 15,0 0-160-15,-11 0 104 16,-2-2 0-16,-5-2 0 15,-7 0 72-15,-7 0-40 0,-1 0-32 16,-7 0-200-16,-7 12-872 16,-18 0-1833-16,-18 6-7289 0</inkml:trace>
  <inkml:trace contextRef="#ctx0" brushRef="#br0" timeOffset="82729">11905 10912 2008 0,'-5'-6'2104'16,"0"1"-1263"-16,3-3 535 0,-2 1 272 15,2 3 233-15,-1 0-353 0,1 2-168 16,2 0-88-16,-5 1-487 15,4 1-49-15,1 0-120 16,0 0-296-16,-2 0-56 0,2 0-184 16,0 0 48-16,0 0-128 31,0 0-24-31,0 9-112 15,0 14-112-15,0 11 248 0,-3 14 160 16,-4 12-152-16,-4 10 376 16,-2 4-80-16,-6 3-160 0,-4-4 8 15,1-2-152-15,5-7 16 16,-2-8 24-16,8-8-32 0,1-6-8 0,2-8 0 15,3-8-8 1,-1-1-8-16,1-5-288 16,-3-3-64-16,3 0-104 0,-2-1-1000 15,1 0 31 1,-4 0-1215-16,4-4-1209 15,-1-4-256-15</inkml:trace>
  <inkml:trace contextRef="#ctx0" brushRef="#br0" timeOffset="84971">11992 10931 5825 0,'0'0'2256'0,"0"0"-1656"15,0 0 64 1,0 0-39-16,0 0 207 0,0 0-504 0,0 0-224 16,0 0-96-16,32-2 96 15,-9 0 600-15,4 0-248 0,10 0-152 16,-1 0 160-16,6 0-32 15,6-1-184-15,2 3 81 16,4 0-241-16,-1 0 192 31,4 0-128-31,2 0-80 31,1 0 200-31,8 0-72 16,3 0-16-16,5 0 232 0,8-6-104 16,8-5 144-16,3-6-184 15,5 2-216-15,4-4 216 31,-3 2-264-31,-2 0 136 0,-4 4-64 0,-6-2-8 0,-2 3-144 0,-1 0 72 16,-2 2 0-16,-3 4-24 16,3 0 72-16,-2 5-24 15,0 1 24-15,-3 0 56 0,-6 0-104 16,-4 0 0-16,-2 0 0 15,-4 5-64 1,0-1 72-16,-2 0-8 0,4-2 80 0,-1 0 16 16,4-2-176-16,-2 2 80 31,2-2 0-31,-2 0-16 0,-4 0 104 0,-3 0-88 15,-8 0 0 1,-3-2 72-16,-1-2-144 16,-5-2 32-16,1 0 40 0,1 1 0 0,3-4 96 15,3-1-24-15,-2 0-72 16,2 2 32-16,0 0-40 15,-4 4 8 1,0 0 0-16,0 2-56 0,-3 2 136 16,6 0-64-16,-4 0-8 0,5 0 88 15,-3 0-88-15,9 0-8 31,-4 0 0-31,1-2 72 16,7-2-72-16,-2 0 120 0,5 0 24 16,5-2-96-16,3 0-16 0,-1 2-32 15,1 0 0-15,3 0 56 16,2-2 16-1,1 2 65 1,-1-2 111-16,-5 0-240 0,-1-2 128 16,-12 1-136-16,-2-2 0 15,-6 1 96-15,-12 0-88 0,-3-1 104 16,-9 2-56-16,-8 3-48 15,-5 0-16-15,-4 4-112 32,-5 0 120-32,2 0-144 0,-1 0 96 15,0 0 48-15,0 0 0 16,1 4-112-16,-1 4 104 0,1-3-112 0,1 2 120 15,-1-1-104 1,4-2 160-16,0 2-56 31,1 0 0-15,5-1-321-16,3 6 321 0,-1-1-184 15,3 4-64-15,-1 2 248 16,1 2-144 0,-2 0 136-16,-1 0-8 15,-2-2-128-15,0-2 88 16,-3 0 32-16,-2-3 24 0,-3-2-72 15,2 1 152-15,-2 1-40 0,-1-2-40 16,-3 7-24-16,1 4-48 16,-3 7 40-16,-2 3 32 0,0 6-24 15,0 3 96-15,0 4 16 16,0 1-72-16,5 1 88 15,-5 0-112 1,5 2 8-16,-2 2 0 0,0 4 136 0,-1-1-128 16,4 4 152-16,-6 0-160 0,3-2-24 15,-1-1-40-15,4-4 8 16,-6-6 56-16,4-5 48 0,-3-8 24 31,6-4 16-15,-7-5 128-16,5 2-144 0,-2-3 129 31,-2-2-193-31,-1-2 88 0,0-4 104 15,0 0-184-15,0-2 136 16,0-2-24 0,0 3-128-16,-6 0 24 15,-4-1-24-15,5 1 0 0,-3 0-8 16,5 4 112-16,-3 0-88 15,2 6-16-15,0 0 0 0,-1 0-96 16,-2-3 80-16,2-4 16 0,-1-5 24 16,1-2 48-16,-6-1 24 0,-2-4-88 15,0-2 80-15,-3 0-112 31,-2 0 24-31,0 0 0 0,1 0 120 0,-6 0-112 0,-1 0 64 32,-4 0-72-32,2 0 8 15,-12 0-64-15,0 0 56 0,-3-6 0 16,-5-1 120-16,-1 1-112 15,5 1 80 1,-4-1-16-16,0 4-72 0,4 0 112 0,-4081 2-112 31,8150 0 0-31,-4079 0 56 0,2 0-48 16,3 0 64-16,5 0 8 15,8 0-80-15,0 0 56 16,5 0 8-16,0 0-32 0,0 0 8 47,0 0 40-47,1 0 8 15,3 0 72-15,-1 0-72 0,0 0-88 16,3 0 72-16,4 0-40 16,3 0-32-1,-2 2 8 1,5-2 16-16,2 0-24 0,-1 0 0 0,1 0 0 15,-2 0 8-15,-1 0-8 16,-4 0 0-16,-1 0 32 0,2 0-32 16,0 2 0-16,4-2 0 0,1 0-48 15,4 0 56-15,2 0-8 16,-2 2 0-1,1-2 104-15,3 0-184 47,-3 2 80-47,1-2-64 16,-1 2 8-1,-1 0-40-15,-2-1-48 32,-3 5 0-32,-1 1-120 15,-1 1 184-15,-2 0-192 0,2-1 224 16,1 0-96-16,2-1 192 15,1-2-48-15,6-2 0 0,-1 0-24 16,4-2-32-16,-1 0 56 16,3 0 0-16,0 0-120 15,0 0-128-15,-12 2-873 0,4 0-1839 16,-8 0-6786-16</inkml:trace>
  <inkml:trace contextRef="#ctx0" brushRef="#br0" timeOffset="87065">11664 11803 4536 0,'0'0'2225'0,"0"0"-1209"16,0 0 512-16,0 0 193 0,0 0-153 0,0 0-568 15,0 0-231 1,0 0-89-16,0 0-384 0,0 0-112 0,0 0-184 16,0 0-16-16,0 2 8 15,0 8 8-15,0 4 0 16,5 2-88-16,-2 0 88 15,0-1 0 1,2-4-8-16,-2-1 8 0,1 1-48 16,-1 2-272-16,2 2-1009 0,-5-4-2823 15</inkml:trace>
  <inkml:trace contextRef="#ctx0" brushRef="#br0" timeOffset="93333">2969 13722 5601 0,'0'0'1136'0,"0"0"-712"16,0 0 352-16,0 0 288 16,0 0 409-16,0 0-217 0,0 0-432 15,0 4-24-15,0-4-472 16,0 0-8-1,0 0-191-15,5 0-73 16,-2 0 104-16,5 0-144 16,-1 0-16-16,4 0 200 0,2 0-192 15,3 0 464-15,2 0-208 31,1 0-96-31,1 0 352 0,-1 0-408 16,-3 0 88-16,2 0-144 31,-5 0 40-31,5 0-48 16,-2 2 64-16,2-2-112 0,1 0 216 15,5 0-160-15,2 0 120 16,-2 0-176-16,1 0 192 0,-1 0-136 16,-2 0-40-16,1-2 32 15,-4-2 176 1,1 3-224-16,-6-2 128 15,-1 1-96-15,2 0 152 0,-4 0-104 16,0 2-24-16,-1-2-56 16,0 2 96-16,1-2-24 0,-1 0-72 15,4 0 0-15,-4 0 56 0,1 0-16 31,1 0 16-31,-1 0 16 16,-1 0 177 0,-2 0-249-16,3 0 0 15,-1-2 0 1,3 2 112-16,1 0-128 0,1-2 16 0,2 2 0 15,1 0 56-15,0 0-40 16,0 0-16-16,-1 0 0 0,0 0 56 16,-3 0-32-16,1 0-24 15,-1 2 0-15,2-2 24 0,4-1 40 16,-1 3-112-16,5 0 48 15,5 0 0-15,4 0 672 16,1 0-432-16,0 0-40 0,-7 0-184 16,2 0 56-16,2 0-72 31,-4 0 0-31,2 0-16 0,0 3 8 15,0-3 8-15,2 0 0 16,-3 2 24-16,1-2 24 16,0 0-48-16,0 0 0 0,-3 0-40 0,1 0-8 15,-1 2 56 1,1-2-8-1,2 2 48-15,-3 0 32 0,3-2-80 16,0 2 0-16,0 0-40 16,4-2-40-1,-1 2 88-15,0 0-8 0,-1 0 120 0,0-2-112 0,-2 0-16 31,-2 2 8-31,-1-2-16 16,-7 0-56-16,-2 2 80 0,-3-2-8 16,-1 2 120-16,-3 0-120 15,-2-1 0 1,0 2-48-16,0-1 48 0,-2 2-32 0,1-2 104 31,-2 2-72-31,3-2 48 0,-5 2-48 16,5-2 0-16,-3 2 0 15,3 0 8-15,2-1-40 16,1 0 80-16,0 1-48 0,2 0 0 15,2 0 88-15,-1 0-136 32,4 0 48-32,-2 0 0 0,2 1-88 15,-3-2 96-15,2-1-8 16,1 0 0-16,-2 0 24 15,2 0-24-15,0 0 0 0,1 0 8 16,-3 0-120-16,5 0 208 16,0 2-96-16,2-2 0 0,3 3-24 15,0-1 24 1,-1-1-56-16,4 3 56 15,2-2-64 1,0-2 128 0,-1 2-64-16,6-2 8 0,0-2 120 15,2 0-184-15,4 0 56 0,-1 0-24 16,1 0-48-16,-2 0 72 0,2 0 0 15,-2 0 0 1,1 2 24-16,-4-2-80 0,3 0 56 16,1 0 0-16,1 0-72 0,-2 0 144 31,2 0-72-16,-2 0 0-15,2 0 24 0,-1-2-72 0,-1 0 32 16,-1 2 16-16,0 0-24 16,1 0 88-16,-1 0-40 0,-2 0-24 15,-2 0 32-15,-2 0-88 31,1 0 40-31,-4 0 16 16,3 0-48-16,-3 0 120 0,1 0 16 16,3 0-88-16,-3 0-72 15,4 0 56-15,-6 0 16 0,4 0 0 16,0 0 8-16,-2 0 0 31,0-4-8-31,-1 2 40 0,4 0 32 0,-3 0-144 16,0 0-16-16,-1 2 88 15,3 0 16-15,1 0-16 16,3-2 8-16,-3 2 48 0,4-2 8 15,1 0-128 1,2-1 40 0,2 1 24-16,-1-3-24 0,0 3 24 31,3-2 0-31,5 2 0 0,1 0-56 0,2 2 48 0,5-2-32 15,3 0 40-15,4 0-8 0,4 0 64 32,6-2-40-32,-1 1-16 15,7-2 0-15,1-1-48 0,-4 0 24 16,2-2 24-1,3 1 32-15,4-2-24 0,5-1 8 0,0-2-16 16,10 0 72-16,-1 0-112 31,0-2 40-31,2 2 0 16,4-1-48-16,12 0 88 0,25-3-40 15,20-2 0-15,4-3-32 16,-16 0-16 0,-13-3 72-16,-24 1-24 0,-1-1 0 0,4 1 8 31,5 2 24-31,-8 1-32 15,3 4 16-15,-18 4-16 0,-15 2 0 16,17 0 0-16,13 4 0 0,14 0 0 16,16 0 0-1,-32 4-16-15,-32 0 16 0,-16 2-72 16,-10-2 64-1,12 2 8-15,11-2 72 16,11 2-64-16,-9 0-8 0,4 0 0 16,-8 0 0-16,-1 0 0 0,-4 4 48 15,-8 4-48-15,-2 0 0 16,-4 4 48-1,-7 0-104-15,-2 1 16 16,-4 0 40-16,-4 2-72 16,2 0 112-16,-3 0-40 0,-4-2 0 15,1 1 0-15,-5-1-8 16,-1-2 8-16,3 2 0 0,-4-3-40 31,0-1 48-31,0 0-8 16,-2-1 0-16,1 0-16 0,1-3 8 15,-7 1-32-15,-1 3-32 31,5-3 64-31,-3 0 8 0,-1-3 0 16,-1 3 0 0,2 1 16-16,1-3-88 0,0 2 72 31,-1 0 0-31,-7-2-24 0,-1-1 72 31,-1-1 48-31,-1 0-96 0,-2 1-48 16,2-3 48-16,-1 2 0 15,1 0 0-15,-4 0-8 0,-1 0 56 16,-3-2-16-1,-3 0-32 1,1 0-48-16,-3 0 48 0,0 0-72 16,0 0 72-16,0 0 312 0,-6 0-312 15,-30 0-776-15,-1 0-3401 0,-7 6-5113 31</inkml:trace>
  <inkml:trace contextRef="#ctx0" brushRef="#br0" timeOffset="96170">16129 12840 5577 0,'0'0'2048'0,"0"0"-976"16,0 0 177-16,0 0-49 16,0 0-112-16,0 0-504 0,0 0-48 15,0 0 56-15,0 0-135 16,0 0 127-16,0 0-184 0,0 0-144 31,0 0 104-31,0 0-184 16,0 0 8-16,0 0 80 46,0 0-264-46,-3 0 192 0,3 0-184 0,0 0-8 16,0 0 336-16,0 0-280 16,0-2 48-16,0 2-88 0,0 0-8 15,0 0-16-15,0 0 0 16,0 0 8-16,0 0 0 15,0 0 16-15,0 0 104 0,0 0 168 16,0 0-72-16,0 0 104 0,0 0-224 16,0 0-48-1,0 6-96-15,0 12-80 31,0 14 128-31,0 10 0 16,0 6 80-16,3 0-96 16,4-1 16-1,-1-8-80-15,1-6 32 16,-2-5 96-16,1-8-96 0,-4-2-184 15,3-4-680-15,-5-2-720 16,0-4-2329-16,0-3-2336 0</inkml:trace>
  <inkml:trace contextRef="#ctx0" brushRef="#br0" timeOffset="97031">16020 13040 6057 0,'0'0'2680'0,"0"-2"-863"16,0 2-305-16,0-2-488 0,0 2-456 16,6-2-368-16,13 0 593 0,4 0-217 15,3 0-272-15,0 0-256 16,3 0 96-16,-5 0-144 31,2 0-504-31,0 0-1009 0,-7 1-1439 47,-4-1-3386-47</inkml:trace>
  <inkml:trace contextRef="#ctx0" brushRef="#br0" timeOffset="97314">16275 12980 7057 0,'0'0'2713'0,"0"0"-1785"16,27 112 1128-16,-9-65-2000 16,-2-34-56-16,-5-7-56 0,-2-2-120 15,0-4-488-15,4 0 256 16,-2-11 152-16,-4-10-488 0,-1-7-553 15,2-2-375-15,-4 0 560 0,-4 5 872 16,0 2 240-16,0 9 712 16,0 8 744-16,0 4 401 0,0 2-441 15,0 0-896-15,6 14-240 16,-1 4 48-16,5 0-120 0,-2-2-152 15,1-2-56-15,1-6-304 32,5-8-824-32,-4 0-1561 0,0 0-199 0</inkml:trace>
  <inkml:trace contextRef="#ctx0" brushRef="#br0" timeOffset="97581">16532 12974 336 0,'0'0'5593'0,"3"2"-4465"16,-3 8-320-16,0 4 504 15,1 1-327-15,-1-2-369 0,0-1-256 16,0-1-232-16,4-4-72 15,-1-3-112-15,2-2-8 16,1-2-640-16,5 0-336 0,1 0 495 16,-1-12-23-16,0-2-160 0,1 2 456 15,-4 3 272-15,-3 0 16 0,1 7 344 16,-6 0 144-16,3 2-192 15,-1 0-112-15,1 0-200 16,2 0-8-16,3 0-304 16,2-4-808-1,12-6-600-15,3-4-281 16,0 0-463-16</inkml:trace>
  <inkml:trace contextRef="#ctx0" brushRef="#br0" timeOffset="97811">16769 12934 2080 0,'0'0'944'0,"0"0"-32"0,0 0 2113 0,0 0-488 16,0 0-801-1,0 0-80-15,0 0-1040 16,0 0-224-16,0 0-71 15,0 0-321-15,-16 74 96 0,16-48-80 32,0 0-16-32,1-3 0 31,14-6-56-31,-1-2 56 0,3-10-40 15,2-3 48-15,4-2-16 16,-1 0-168-16,14-17-1001 0,-4-5-1703 16,-6-1-4354-16</inkml:trace>
  <inkml:trace contextRef="#ctx0" brushRef="#br0" timeOffset="98854">17878 12966 4424 0,'0'0'5338'0,"0"0"-4002"15,0 0-432-15,0 0 480 16,0 0-623 0,0 0 119-16,23 88-344 0,-20-54-368 0,2-4 8 62,0-3-176-62,-3-12 0 0,1-4 16 16,-2-5 48-1,-1-6-56 1,0 0 64-16,0 0-24 15,0-6 40-15,0-14-88 0,0-7-128 16,0-5 128-16,2-2-160 16,1 2 32-16,-1 2 64 0,3 8-104 15,0 8 160-15,-1 6-128 16,4 8-120-1,-1 0 152-15,4 2 104 0,2 16 272 0,-2 4-40 16,1 4-168-16,-1-1 40 0,-3 0-104 16,-5-5 0-16,2-1 56 15,-2-10-48 1,-3-1 64-1,0-6-72 1,0 0 24-16,0-2-40 16,0 0 16-16,0 0-160 0,4-6 152 0,-1-9-144 15,5-4 152-15,0-1 0 16,-3 2-72-16,1 2 56 0,-1 4-40 15,0 5 56 1,-3 3-48-16,-1 1 16 16,2 3 32-16,1 0-8 0,-1 0 16 0,2 0-8 15,1 0 8-15,-1 7 0 16,2 2 136-16,-1 3-144 0,0 10-448 15,-1 1-1977-15,-3-6-4216 0</inkml:trace>
  <inkml:trace contextRef="#ctx0" brushRef="#br0" timeOffset="100267">18232 12960 5601 0,'0'0'3056'16,"0"0"-1839"0,0 0-561-1,0 0-144-15,0 0 464 0,0 0-312 16,-19 102-408-16,19-83 16 0,1-6-264 15,9-2 0-15,-2-7 152 0,-3 0-144 16,1-4 112-16,-1 0-128 31,-2 0 8-15,-1 0 24-16,-2 0 64 0,2 0-88 0,-2 0 136 15,0 0-96-15,0-6-96 16,0-1-32-16,0 1-96 0,1 4 160 31,-1 0-248-31,0 2-8 16,4 0 136-16,-4 0-352 15,0 0 312-15,0 0 96 0,0 0-48 16,0 0 120-16,0 0 16 0,0 0 128 16,0 0 160-16,0 0-128 31,0 0 216-31,0 0-176 15,0 0-136-15,0 0 168 0,0 0-224 16,0 0 136-16,0 0 24 16,0 0-120-16,0 0-112 0,0 0-88 0,0-2-440 15,0 0 296 1,0-1-480-1,0-1-776-15,0-3-1129 16,0 1-544-16,0 0 681 0</inkml:trace>
  <inkml:trace contextRef="#ctx0" brushRef="#br0" timeOffset="100568">18232 12960 1200 0,'53'115'1928'15,"-48"-109"-576"-15,0-1-175 16,0 1-265-16,0-2-584 0,-2-2 536 31,2-2-608-31,1 0-64 16,1 0 552-16,2 0-456 0,3 0 81 15,-4 0-321-15,3-4 80 16,-4-4 24-16,-1-1 48 0,-1-2 296 15,-5 1 48 1,0-1-56 0,0-2-104-16,0-1-256 15,0 2 0-15,-10-2-16 0,-4 2-112 16,-3 0-448-16,1 4-544 15,-3 8-1025-15,6 0-1031 0,2 0-2121 0</inkml:trace>
  <inkml:trace contextRef="#ctx0" brushRef="#br0" timeOffset="101625">18497 12984 6601 0,'0'0'2312'0,"0"0"-1055"0,0 0 127 0,0 0-456 16,0 0 168-16,0 0-792 0,0 0-304 16,-36 12-104-16,36 9-88 0,0-2 192 15,5-1 0-15,5-6-544 16,-2-3 120-16,0-7-400 31,-5-2-56-31,2 0 656 0,-2-7 48 16,1-9-56-16,-4-4-865 15,0-1-511-15,0-2 600 0,0 3 272 16,0 4 552-16,-4 4 184 31,1 4 336-31,3 8 1592 16,0 0-399-16,0 0-1193 0,0 18 192 0,0 4 32 15,8 2-304-15,4 0-16 16,2-6-224-16,-4-4 88 15,4-8-104-15,-4-4-48 47,1-2 48-31,-1 0-8-1,1-8-288 1,-3-8-320-16,-1 0-593 0,-4 0 97 0,-1 4 848 16,-2 8 264-16,0 4 432 15,0 0 240-15,0 10-223 16,0 8 351-16,3-2-328 0,0-1-200 15,2-6-216 1,1-3 0-16,1-6-112 0,1 0-200 0,-2 0-136 16,4-17 8-16,-5-4-1033 15,1-3-351-15,-2 0 128 0,-4-5 1055 16,1 4 577-16,-1-3 8 15,0 4 145-15,3 3 367 0,1 6 680 16,-4 9-96-16,8 6 392 16,0 0-799-16,2 6 399 15,-1 15 16-15,3 4-488 0,-1 1-152 31,-1-2-256-31,-2-4-64 16,1-4-144-16,-1-6-24 0,2-2-584 16,1-6-1008-16,1-2-64 15,1 0 351 1,3-4 1-1,-2-8 792 1,-1 4 304-16,0 0 104 0,-2 0 128 16,1 4 0-16,-4 0 240 15,-2 0 464-15,-1 0 192 0,-2 0-144 16,2 0-88-16,-2-3-287 15,-3 2 119-15,0-3-184 0,0 2-208 16,0-2 376-16,0 3-312 0,0 3 8 16,-11 2 264-16,1 0 280 15,4 0-320-15,-1 15-224 0,3 4-128 16,2 6 208-16,2 1 240 15,0 0 1-15,0-2-257 32,6-6-192-32,6-2 104 0,-1-8-152 0,4-2 8 0,14-6-8 0,0-10-680 15,-5-8-2137-15</inkml:trace>
  <inkml:trace contextRef="#ctx0" brushRef="#br0" timeOffset="103759">19569 12872 3832 0,'0'0'2809'32,"0"0"-569"-32,0 0-207 15,0 2-761 1,0 0-656-16,0 4-448 0,12-1 200 15,0 2 136 1,5-3-255-16,-4-2-17 0,-1-2-8 16,-7 0-216-16,2 0 176 15,-2 0-64-15,-4-2-112 16,4-11 336-16,-5 0-336 15,0-4-8-15,0 2 8 0,-11 3-8 16,-4 1 0 0,-6 6-192-1,3 3-72-15,2 2 168 16,3 0-24-1,9 13 64-15,4 12-48 16,0 3-16-16,0 2 120 0,16-2 40 16,1-6-32-16,0-4 96 15,-3-8-104 1,-3-4-8-16,1-6 8 0,-1 0-425 0,-3 0-567 15,-3-14-216-15,-2-24-784 16,-3-2-2401-16,0 2 2400 16,0 3 4474-16,0 29-457 15,0 4-720-15,8 2-319 0,7 0 999 16,4 13-760-16,1 3-319 15,2 2-569 1,1-2-8-16,-7-2-200 16,-2-2-112-16,3-4-16 15,-4-6-424 1,1-2-1233-16,-4 0-935 15,-2-12-2249-15</inkml:trace>
  <inkml:trace contextRef="#ctx0" brushRef="#br0" timeOffset="103913">19857 12759 464 0,'-4'-2'6161'15,"-2"2"-2216"-15,4 0-1953 16,-4 0 425-16,1 2-737 16,-3 19-1136-16,-2 5-288 15,2 8-64-15,-3 6-192 0,6-3-72 16,-5 8-1088-16,9-13-1985 0,-4-8-3136 15</inkml:trace>
  <inkml:trace contextRef="#ctx0" brushRef="#br0" timeOffset="104238">19929 12870 5313 0,'0'0'2112'16,"0"0"-808"-16,0 0-423 0,0 0 375 15,0 0-320-15,0 0-384 16,0 0-416-16,0 0 160 15,0 0-296-15,81-77-64 0,-81 66-168 32,0 1-64-32,0 4 296 0,0-1 32 15,-11 5 96-15,-2 2-128 16,2 0 408-1,-2 0 368-15,0 6-416 16,3 9-296-16,0 2 193 16,4 2-41-16,4-1-208 0,2 1 152 15,0 0-160-15,0-4 8 16,2 0-8-16,12-3 0 0,1 0-16 0,17-6-536 15,-6 0-1297-15,-3-4-2144 16</inkml:trace>
  <inkml:trace contextRef="#ctx0" brushRef="#br0" timeOffset="104510">20286 12653 5841 0,'0'0'3168'15,"0"0"-1175"-15,0 0 543 0,0 0-791 16,0 0-1009-16,0 0-576 16,0 0-160-16,-72 72 0 15,72-40-64-15,0-2 64 0,3-1-48 16,8-7 48-16,0-5-112 15,2-4-432-15,2-7-744 0,-1-4-457 16,-2-2 49 0,-1-10-49-16,0-8-1087 15,-3-2-233-15</inkml:trace>
  <inkml:trace contextRef="#ctx0" brushRef="#br0" timeOffset="104685">20286 12653 1568 0,'41'119'2504'0,"-41"-119"1537"0,0 0-1480 16,0 0-649-16,0 0-1168 16,4 6-368-1,1 7 553 1,3 2-641-16,4-2 32 15,-1 0-320-15,0-5-400 16,2-6-937-16,0-2-791 0,-2-2-905 31,-6-8-2104-31</inkml:trace>
  <inkml:trace contextRef="#ctx0" brushRef="#br0" timeOffset="104823">20427 12751 392 0,'0'0'5169'0,"0"-2"-3321"0,0 2-856 16,6-1 961-16,6 1-1065 15,0-2-528 1,3 0 24-16,-2-2-240 0,-2-3 96 0,1 1-240 16,-6-4-696-16,-4-4-1184 15,-2 4-1153-15,0 0-1240 0</inkml:trace>
  <inkml:trace contextRef="#ctx0" brushRef="#br0" timeOffset="104952">20427 12751 5193 0,'56'-92'3152'15,"-56"92"-671"-15,-3 0-841 16,3 0-432-16,0 0-775 16,0 10-137-16,0 10 160 0,0 5-152 0,5 1-128 15,5-3-176-15,-2 1-632 16,3-7-1049-16,0-9-575 0,9-8-1769 15,-1 0 2113 1,-4-12-921 0</inkml:trace>
  <inkml:trace contextRef="#ctx0" brushRef="#br0" timeOffset="105285">20638 12714 2600 0,'0'0'1448'0,"0"0"-367"0,0 0 575 0,0 0-800 15,0 0 448-15,0 0-887 0,0 0-281 16,0 0 112-16,0 0-200 16,34-36 136-16,-34 36-64 15,0-2-112-15,0 2 208 0,0 0 24 31,0 0-144-31,0 0 136 16,0 0 8 0,-5 0-8-16,1 0-48 15,2 0-168-15,0 0 160 16,-1 0-144-16,3 0 40 0,0 0-64 31,-5 2-8-31,5 5 0 31,-1 1-80-31,1 5 136 0,0 0-56 16,0-1 0-16,0-1-32 15,0-2-24-15,0-3 40 16,0-2 16-16,9-2 0 0,-1 1-128 16,2-1-56-16,5-2-96 15,-1 0-936-15,-3 0-3041 0</inkml:trace>
  <inkml:trace contextRef="#ctx0" brushRef="#br0" timeOffset="106460">20569 12605 5337 0,'0'0'2704'0,"0"0"-2000"16,0 0 401-16,0 0 159 15,50 0-584-15,-31 2 176 0,2 3-440 16,-3-3-320-16,0-2 192 31,-4 0-280-31,-2 0-8 0,-3 0-1312 16,-2 0-1336-16,-4 0-2954 0</inkml:trace>
  <inkml:trace contextRef="#ctx0" brushRef="#br0" timeOffset="106653">20677 12587 3880 0,'0'0'1977'15,"0"0"-841"1,0 0 560-16,0 84-615 0,3-54-121 16,5-2-592-16,-1-4-160 0,-4-5-8 15,5-9-184-15,-5-3 32 16,1-5-48-16,-3-2-880 0,6-2 80 15,4-21 223-15,-1-1-4408 0,-1 1 2585 16</inkml:trace>
  <inkml:trace contextRef="#ctx0" brushRef="#br0" timeOffset="106815">20677 12587 1320 0,'84'93'992'0,"-82"-93"-392"15,1 0 24-15,2 0 705 0,-4 0-769 16,1 0-464-16,3 0-72 16,0 0 56-16,1 0-32 15,-4 0-48-15,7 0 64 16,-7 0-96-16,3 0 32 0,0 2 0 15,-5-1-80-15,0-1-120 0,0 2-1033 16,0-2-1015-16</inkml:trace>
  <inkml:trace contextRef="#ctx0" brushRef="#br0" timeOffset="107427">20863 12648 3528 0,'0'0'2009'32,"0"0"-1313"-32,0 0 184 15,0 0 528-15,0 0-600 0,0 0-527 16,0 0 159-16,0 0 392 47,0 0 136-47,11 11-456 0,-11-5-280 15,0 0 72-15,3-1-304 16,-1-1 0-16,1-4-216 0,0 0-384 15,2 0-264-15,2 0 56 16,1-2-224-16,0-9-361 16,-2 3 377-16,2 2 624 0,-4 4 344 31,0 2 96-31,0 0 0 15,-1 0 680-15,-1 0 544 0,2 0-319 16,-2 2-353-16,1 2 48 16,-1 0-344-16,1-2-256 0,0-2 8 15,2 0-56-15,2 0-104 0,2 0-328 16,3-10-320-1,1 1-513 1,-1 0 633-16,0 5 320 16,-1 0 312-1,-3 4 144 16,-3 0 0-15,1 0 512 0,-6 0 145-16,4 0-649 15,-4 0 88-15,1 0-96 0,-1 0 64 16,0 0-72-16,0 0-136 15,0 0-304-15,0 0-2529 0</inkml:trace>
  <inkml:trace contextRef="#ctx0" brushRef="#br0" timeOffset="107813">21031 12653 2472 0,'0'0'2953'0,"0"0"-825"15,0 0-303 1,0 4-281-16,1 10-32 0,4 4 121 0,0 5-665 16,0-2-640-1,-2-1 32-15,0-3-360 0,-1-5-8 0,-2-9-1160 16,0-3-3137-16,0 0-3657 15</inkml:trace>
  <inkml:trace contextRef="#ctx0" brushRef="#br0" timeOffset="110598">18649 13132 11810 0,'0'0'2553'0,"0"0"-2001"15,0 0-384-15,0 0-56 0,0 0-40 16,0 0 328-16,0 0-272 31,0 0 224-31,-34 124-224 16,27-99 8 15,1-1 24-31,-1-2-32 16,1-4-128-16,1-2 0 0,-8 0 48 15,2 0 56-15,-5 0 80 16,-2 2-112-16,-5 3 328 15,-2-2-328 1,-6 3 40-16,-3 1-112 0,-2-2 56 0,1-1 96 16,-1 1-144-16,1-4 112 0,-1 2 48 15,-1-4-16-15,6 0-152 16,-6-3 120-16,2 0 32 15,-4-2-144-15,2 0 56 0,-7-2-64 16,2 2 273-16,-1-4-265 16,-1 2 88-16,-4-2-96 0,4 0 96 0,-1 0 96 15,0-2-184-15,1 2-8 16,-1-2 48-16,3 1 80 15,-7-2-128-15,6 1 0 32,-4-2 0-17,5 0 72 1,2 0-64-16,2 0 64 0,6 0 160 0,1-2-32 0,1 2-184 15,1 0-16-15,-2 0 0 16,-3 0-104-16,-3-2 152 16,-3 0-48-16,-7 0 120 0,-3 0-40 15,0 0-152-15,-2 0 72 16,0 0-8-16,5-4-64 15,-1 0 72-15,0 2 0 0,-7 2-64 16,1 0 160-16,-1 0-96 0,-1 0 0 16,3 0 0-16,-2 0-40 46,0 0 152-46,-2 0-112 0,-1-6 0 16,-2 0 128-16,-3-2-208 16,4 0 80-16,-4 0 0 15,3 0 24-15,2 2 32 0,0 0 72 16,4 2-112-16,1 2 80 15,5 0-104-15,-4 2 8 0,3 0-112 16,-1 0 24-16,2 0 176 16,-5 0-40-1,1 0-48-15,0 2 40 0,1 2-40 0,7 0 0 16,2 0-16-16,3 0 8 15,5 0 16 1,7 0 32-16,1-2-40 16,8-2 64-16,5 0-80 0,2 0 16 15,3 0-24-15,3 0-72 16,0 0 192-16,4 0-96 15,-1 0 96-15,2 0-88 16,0 0-8-16,0 0 0 16,0 0 8-16,0 0-48 15,0 0 88-15,0 0 16 0,0 0-32 16,0 0 80-16,0 0-200 15,-3 0 88 1,-4 0-192-16,1 0 144 16,-4 0-328-16,2 2 64 15,0 0 304-15,5 0-224 0,-2-2 184 16,5 2 24-16,0-2 24 15,0 0 48-15,0 0-40 0,0 0 8 32,0 0 16-32,0 0 40 15,0 0-120-15,0 0 48 16,0 0 0-16,-2 0 240 0,1 0-120 15,-6 0 32-15,6-4-56 16,-4 0 0-16,2-2-168 0,-5-2 72 16,4-2 0-1,-2-2-8 1,-2 0 64-1,0-4-56-15,1 1 0 16,-2-2 120-16,2-1-240 0,-4 0 120 16,3-2 0-16,-2-1-96 15,4 0 96-15,-4 1-8 0,2-3-40 16,0 4-40-16,-2 2 88 0,4 2 0 15,-1 4 8-15,2 3-32 16,2 2 96-16,0 5-64 0,3 1-8 16,0 0 72-16,0 0-144 15,0 0 48 1,0 0-24-16,0 0-24 15,0 0 64-15,-3 0 8 16,3 0 0-16,0 0-32 0,-2 0-24 16,2 0 24-16,0 3 16 15,-2 5-40-15,2 9 16 0,-1 0 40 47,1 2 0-47,-3 2-16 16,-1-1-64-16,3 1 80 15,-3 0 0-15,0 0 16 0,0-3 56 16,-2-4-72-16,4-7 0 15,-1-2 48-15,3-3-32 0,0-2-16 16,0 0 0-16,0 0 96 16,0 0 0-16,0 0-96 0,0 0 0 15,0-2 72 1,0-10-120-16,0-6 48 0,-6-8-88 15,6-6 24 1,0-2-48-16,0-3 112 16,0 3-96-16,0 4 16 0,9 2 64 15,3 8 16-15,-3 4 0 16,-1 6-56-16,-1 4 0 15,-4 2 56-15,-1 4-8 0,-1 0-248 0,4 0 248 16,3 0-112 0,8 10 120-16,7 6-72 15,3 6 64-15,4 2 8 16,0 2 8-16,-3 1 56 0,-3-8 104 15,-3 0-160 1,-5-6-8 0,-3-2 72-16,-5-1-72 0,-8 6-224 15,0 0-1825-15,0-5-3920 0</inkml:trace>
  <inkml:trace contextRef="#ctx0" brushRef="#br0" timeOffset="113139">15314 13696 1776 0,'0'0'5913'0,"-7"0"-4361"15,3 2-1039-15,-6 12 247 16,2 4 472-16,-5 2 0 0,2-2 113 15,-4 2-561-15,4-4-352 16,-1 1 96-16,-2-4-296 0,1 2 64 16,-2-2-104-16,-2 0 240 0,-3 0 80 15,-4 3-328 1,-5 2 424-16,-3 3-255 0,-10 0-233 0,-7 5 104 15,-2 3-224 1,-6 1 128-16,-4 0 112 0,-4 0-64 0,-1-4 32 16,1-4 192-16,1-6-392 31,2-5 368-31,6-4-336 0,-1-5 40 15,10-2 48-15,-1 0-56 16,6 0 72 0,3 0 72-16,5 0-144 31,2 0-56-31,3-5-16 15,0-2 0-15,0 1 96 16,5 0-88-16,1 0 72 0,2 0 72 16,3 3-80-16,4-4 24 15,-1 3-96 1,2 0 8-16,7-2 144 15,-6 2-152-15,4 0 128 16,2 1-88-16,-4-2 104 16,1 3-152-16,1-2 8 0,-9-2 0 0,-2 0-120 15,-4 0 120 1,-6 2 0-1,-1 2 0-15,-4 0-96 16,-2 2 40-16,-6 0 56 0,-5 0 0 16,-4 0-136-16,-9 0 128 15,-3 4 8-15,-3 4 0 0,-10-2-24 16,2 2-48-16,-4-2 64 0,1-1-24 15,-1-2 32 1,-1-3 8-16,0 2 80 31,-2-2-88-31,0 0 0 16,-3 0-48-16,-1 0 24 15,1 0 24-15,0 0-24 0,0 0 24 16,0 0 0-16,-3-4 0 0,-1 3 80 31,3-4-128-31,-4-1 48 0,-3 2 0 0,3-2 24 16,3 0 96-16,-2 2-120 0,5-2 0 15,3 0 48-15,0 0-128 16,0 0 80-16,2 0 0 0,1 0 0 16,-3-2 48-16,3 0-48 15,1-2 0 1,-5 2-88-16,2 0 80 0,0 0 8 0,5-1 0 15,-2 3-128-15,-3 1 128 16,1-1 0-16,-4 0-8 0,-1-3-48 16,-4 3 8-16,2-1 48 0,1-1 0 15,0-1 32 1,3 3-24-1,0 2-8-15,7 2 0 0,-2 1 96 16,-3 1-144 0,3 0 48-1,0 0 0-15,-3 0-80 0,5 0 136 16,-2 0-56-16,3 0 0 0,0 0-24 15,4 0 16-15,4 0 8 32,4 0 0-32,0 0 72 0,-1 0 8 0,3 0-80 0,0 0 0 15,-2 0 24-15,-2 0-32 0,3 0 8 16,1 0 0-16,0 0-72 31,1 0 80-31,2 0-8 0,2 0 0 16,1 3-80-1,3 1 72-15,2 0 8 0,1-2 0 0,5-2 48 16,5 0 24-16,1 0-72 15,2 0 0-15,5 0-96 32,3 0 88-32,4 0 8 0,4 0 0 15,2-4 32-15,3 0 32 16,2 0-64-16,1 3 0 0,5-3 0 15,-3 2-8-15,5-2 8 16,-2 2 0-16,2 2 32 16,-1-2 24-1,4 2-56-15,0 0 0 0,0-3-40 16,0 3-56-16,0 0 96 15,0-2 0-15,0 2-64 16,0-2-80-16,0 2 144 0,0-2-64 16,0 0 8-1,0-2 40 1,0-1 16-16,0-5 0 0,-4-5-64 0,0 0 64 15,4-4 0-15,-6-1 0 16,4-1-40-16,-4-6-8 16,1-1 48-16,2-4 0 0,-5-2 24 31,1-2 24-31,2-1-56 15,-3 5 8-15,0 2-136 0,2 9 64 16,3 2 120-16,-2 10-48 31,1 5 88-31,4 2-80 0,0 2-16 16,0 0 0-16,0 0-88 15,0 0 48-15,0 0 48 0,0 0 0 16,0 0 0-16,0 0-24 16,0 0 24-16,-1 0-64 15,1 0 8-15,0 0-8 0,-2 0 72 16,-1 4-8-1,-2 0 72 1,4-1-24-16,-4 1-56 0,3 2 8 16,-4-2 0-16,1 3-32 0,-2 3 32 15,-2 8 0-15,-3 7-48 16,3 9 24-16,-3 5 24 0,1-5-8 15,5-4-56 1,-1-6 0 0,4-8 120-16,1-6-56 0,-1-4 8 15,3-2 104-15,0-4-160 16,0 0 48-16,0 0-24 0,0 0-48 15,0 0 88-15,0 0-16 0,0 0 0 32,0-8-16-32,0-8 8 15,0-8-96-15,3-6-40 0,5-4 24 16,2-2 80-16,0 4 40 15,-5 0-48-15,4 4-16 16,-1 3-32-16,0 3 32 0,-1 6-152 47,-2 2 208-47,1 6-96 0,-1 2 80 15,-3 2-24-15,4 2-184 16,-4 2 224-16,4 0-96 16,5 0-24-16,4 0 56 0,4 2-32 15,4 12 104-15,1 2 24 16,4 2 56-16,-4 0-80 15,-5 3 104-15,2-6-96 0,-6 0 112 16,-1-5-112-16,-1-1-8 16,0-3 0-16,3 3 48 0,-1-3-48 0,6 0 0 15,-3-1-72 1,4-1 64-16,7-4-969 0,-8 0-1695 15,-5 0-5482 1</inkml:trace>
  <inkml:trace contextRef="#ctx0" brushRef="#br0" timeOffset="119839">2758 15444 5313 0,'0'0'2576'0,"0"0"-1928"16,0 0-408-16,0 0 409 16,0 0-169-1,3 0 352-15,3 0-64 16,2 0-456-16,7 0 480 15,4 0-192-15,6 0 24 16,7 0 65-16,5 0-513 0,3 0 480 16,2 0-240-16,0 0-408 15,4 0 440-15,-4 0-216 16,0 0-8-16,-2 0 144 0,5 0-288 15,2-2 240-15,1 0-152 0,6 0-160 32,-1 2 352-32,4 0-256 15,-2 0-8-15,3 0 48 16,1 0-96-16,4 0-48 0,2 0 320 15,1 0-167 1,2 0 207-16,-3 0-304 0,-1 0 16 0,1 0 32 16,-1 0-96-1,6 0-8-15,1 0 0 16,-2 0 72-16,2 0-144 15,-4 0 72-15,2 2 0 16,-6 2 40 0,-2 1 8-16,2-1-48 15,-1 0 0-15,-4-4 8 16,3 0-80-16,-1 0 168 0,1 0-96 15,2 0 32-15,2-6 40 0,0-1-136 16,2 3 64-16,1 2-24 0,2 2 8 16,-1 0 32-16,4 0-16 31,-5 0 0-31,1 0 64 15,-3 4-112-15,2 3 48 0,-2 1 0 16,2-1-56-16,-3-1 64 0,4 3-8 16,-1-3 32-16,1 0-32 15,1 1 0-15,-1 2-104 31,-1 1 104-31,-2 2-32 0,-1-2 112 16,-2 0 16-16,-2 0-96 16,2-3 24-16,0 0-104 0,3-5 80 15,1-2 0-15,4 0-40 16,-2 0 136-16,2 0-96 15,2 0 0-15,-2-6 8 0,-3 0-72 32,1 0 48-32,-1 0 16 0,0 2-8 15,0 0 16-15,3 0-8 0,-2-3 32 16,-1 4-24-16,6-5-16 15,1 0-40-15,-4-1 48 16,1 0-96-16,-1 1 200 16,-6 2-104-1,-2-3 24-15,-3 5 80 16,-4 2-208-16,2 2 96 0,-3 0 8 0,5 0-88 15,-3 0 176-15,2 0-24 32,1 2-64-32,-3 0 48 15,1 2-128-15,0-1 48 16,-2 1 32-16,-1-2-40 0,0 2 136 15,3 0-96-15,-6 0 0 0,1-1 0 16,1 1-16-16,-3 1 16 31,3 1 0-31,-1 0-8 0,2-2-16 16,1 2 24-16,2-1 0 15,1 0 16-15,-3-1-32 0,6-2 16 16,-4-2 0-16,-2 0-8 16,-1 0 112-16,-2 0-80 31,-1 0-24-31,-2 0 0 0,3 0-80 15,-3 0 80-15,1 0 0 16,2 0-8 0,2 0 120-16,0 0-112 0,3 0 0 0,-5 0-8 0,4 0-104 15,-2 0 104 1,-2 0 8-1,-5 0-48-15,2 0 168 0,0 0-120 16,-6 0 0-16,4 4-40 16,-6-2-16-16,2 2 64 15,-2 2-8-15,0-3 0 0,0 6-16 16,-2-1 16-1,1 0 0-15,-4 1 0 16,2 0-56-16,1 1 40 0,-1-2 16 16,0 0 24-16,1 0 104 15,2 0-112-15,0-2-16 0,5-2-80 16,-7 1 32-1,2 0 64 1,0-1-16-16,-2 2 32 0,2 0 64 31,4 1-104-31,0-1 8 16,0 1 0-16,1-1-104 0,-1 0 112 15,3 1-8 1,-7-1 32-16,5-1 24 0,1 1-64 31,-3-2 8-31,2 2-48 0,0-1-40 16,1-1 96-16,-2 1-8 15,-4-1 48-15,4 0 32 0,-4 2-128 16,2 1 48-16,0 1 0 16,-2-3-152-16,-2 3 200 0,2-2-48 15,-2 1 64-15,-1-1-56 0,3-2-16 16,-6-1-32-16,1 1 24 15,-2 0 16-15,2 1 0 0,-1-3 0 16,1 2 56-16,-1 0 32 16,2-2-96-1,0 2 8 1,0-2 0-16,-1-1-176 0,-1 1 256 15,-2 0-80-15,-2 0 48 0,0 0 48 16,-1 0-168-16,0 3 72 0,3-3-80 16,0 0 72-16,-2 2 16 31,2-2 32-16,0-2-40-15,0 2 88 0,-2-2-144 0,0 0 56 16,-3 0 0-16,-3 0-80 16,0 2 128-16,-5-2-48 0,0 2 16 15,-5-2 56-15,0 0-144 16,-3 0 56-16,-1 0 16 0,-1 0-72 31,-1 0 144-15,-4 0-72-16,2 0 0 0,-5 0 64 15,5 0-128-15,-3 0 64 0,2 0 0 16,2 0-72-16,1 0 160 15,-2 0-88-15,0 0 0 0,4 0 48 32,-3 0-96-32,-1 0 16 31,4 0 32-16,-3 0-32-15,3-4 96 16,-3 0-64-16,3 2 0 0,-1-2 48 16,-1 2-112-16,-4 0 40 15,-4-1 24-15,1 3-24 0,0 0 88 31,-3 0-40-31,0 0-24 0,-3 0-256 0,-13 0-1337 0,-13 7-4576 16</inkml:trace>
  <inkml:trace contextRef="#ctx0" brushRef="#br0" timeOffset="123215">9524 15762 7937 0,'0'0'3905'31,"0"0"-3273"-31,0 0-168 0,0 0 608 16,7 0 137-16,-7 0-569 15,1 0-552-15,1 0 144 16,0 0-232-16,4 0 24 0,5 9-24 31,-6 6-1992-31,0-3-3162 16</inkml:trace>
  <inkml:trace contextRef="#ctx0" brushRef="#br0" timeOffset="123566">9524 15762 7113 0,'44'118'4449'16,"-44"-118"-3849"-16,0 0-456 16,6 4-8-16,6 4 136 0,-1 3 592 15,4 6-199-15,1 3-385 16,-3-2 144-1,-2 0-336-15,0-2-24 0,-4-4 32 0,-1-2-88 16,-6-2 56-16,0 1-64 0,3-4 0 31,-1 1 24-31,0 0-24 16,7 2 0-16,3-1-16 0,5 0 64 15,3-1-104-15,2-2 32 16,1-2 24-16,0-2-24 16,-2 0 24-16,0 0-176 0,-4 0-552 31,3 0-1033-31,-6-4-1023 15,-6-2-3346-15</inkml:trace>
  <inkml:trace contextRef="#ctx0" brushRef="#br0" timeOffset="124442">9736 15662 4640 0,'0'0'2793'0,"0"0"-736"32,0 0-313-32,0 0 496 15,0 0-695-15,0 0-601 16,0 0-176-16,0 0-648 0,0 0-64 15,0 0-56-15,-45 111-88 16,35-75 72-16,5-8-160 0,-1-5 176 16,4-10-64-1,2-6-152-15,0-3-144 16,0-4-472-16,0 0-865 15,0 0 1185-15,13-4 256 0,5-9 256 16,-7 2-8-16,5-4 40 16,-1 4-88-16,-6 1 56 15,-2 3 0 1,-1 3 24-1,-1 2-24-15,-2 2 0 0,-1 0 0 0,-2 0-40 16,0 0-32-16,0 0 0 0,2 0-128 16,-1 0 120-16,2 9-200 15,1 1-576 1,-4-1 336-16,0 4-224 15,0-3 440 1,0-3 95-16,0 3-7 0,0-1 208 0,0-3 8 16,3 2 0-16,-1-5 144 15,2 1-136-15,1 1-8 0,0-3 0 16,-2 0-32-16,2 0 32 31,-2-2 8-31,-1 0 48 16,0 2-32-16,2 0-24 0,-4 0-8 15,4 0-8-15,-4 2 16 16,1 0 88-16,-1-1-88 0,0 2 473 31,0-1 431-31,0 2-32 16,0 0-128-16,-5-2-464 0,-1-2-48 15,1 0 72 1,4-1-288-16,1-1-16 0,0 0-64 0,0 0-1152 15,0-3-272-15,4-9-1017 16,4-3-287-16</inkml:trace>
  <inkml:trace contextRef="#ctx0" brushRef="#br0" timeOffset="124733">9939 15758 3288 0,'0'0'1617'0,"0"0"-105"16,0 0 216-1,0 0-1000-15,0 0-239 31,0 0 119-31,0 0-336 16,78-9-184-16,-72 9 32 0,-1 0-128 16,-2 0 8-16,-3 0 0 15,0 11-128-15,0 0 48 0,0 10-312 16,-11-4-2537-16,-3-2-2648 0</inkml:trace>
  <inkml:trace contextRef="#ctx0" brushRef="#br0" timeOffset="125112">9939 15758 5825 0,'10'113'2312'16,"-10"-92"-1312"-1,0 3 593-15,10 8-185 16,-2 0-496 0,0-2-320-1,2 0-440-15,-2-7-72 0,0-6-80 16,-3-4-24-16,-2-6-480 0,-3-7-864 15,0 0-112-15,0 0-177 0,0-12-1495 16,-8-8 799-16,-2-8 945 16,4-2 680-16,1-4 728 15,5 2 656-15,0 4 448 0,0 4 560 16,11 5-447-16,4 6 455 15,2 5-344 1,-1 4-487-16,-3 4 175 16,2 0-496-16,-2 0-136 15,0 6 840-15,-7 9-328 0,4 6-159 16,-4 1-257-16,-1-1-200 15,-5 2-104-15,0-5-176 0,0-4-656 32,0-4-569-32,0-4-903 15,-5-6-321 1,-6 0-1535-16,0-12 975 0</inkml:trace>
  <inkml:trace contextRef="#ctx0" brushRef="#br0" timeOffset="126469">10014 15862 4384 0,'0'0'2657'15,"0"0"-697"-15,0 0-719 16,0 0 495-16,0 0-184 15,6 120-815-15,1-86-169 0,-3-8-368 16,-2-5-152-16,3-12 0 16,-4-3-48-16,3-4-248 0,-4-2-168 15,0 0-241 1,0 0 385-16,0-12-96 15,0-8-144-15,1-8 56 16,6-4-592-16,-6-4-344 16,9-2-41-16,-5 4 105 0,3 2 656 15,2 8 672-15,-2 7 320 16,3 8 760-1,-4 5-352-15,-1 4-200 16,4 0 353-16,-2 0-345 0,-3 4 472 16,1 5-144-1,-3 4-56-15,-1 0-56 0,-2 2-752 31,0-3 192-31,0-1-192 0,0-2-496 32,0-3-328-32,0-2-152 15,0-2 448-15,-2-2 152 0,-1 0-96 16,0 0 472-16,3 0 240 15,0 0-224-15,0 0 80 16,0 4-96-16,0 1-120 0,0 10 120 16,0 2 496-16,0 10 120 0,3-1-72 15,2 0-416-15,1-5 256 0,-1-8-384 16,0-3 8-16,0-8-8 15,0-2-328 1,-2 0-424-16,5-6-376 0,-5-13 528 16,2-6-273-1,-2-3-535-15,1 2 1016 16,-4 5 392-16,1 8 728 0,-1 7 320 0,0 6 489 15,3 0-369-15,-1 0-352 32,0 12-24-32,3 4 1 15,-1-2-233-15,3-3-560 0,-2-2-208 16,1-7-1089-16,1-2-439 15,-3 0 192-15,1-11-329 0,-3-6-367 16,-2-5 1104-16,0-1 31 31,0 4 1105-15,0 0 1016-16,0 8 153 0,0 3 1303 0,0 8-479 15,0 0-361-15,0 8-408 0,0 16-872 16,0 6 184-16,0 2-31 16,6-2-369-16,1-8 16 15,-1-8-152-15,-1-6-200 0,2-4-521 31,-3-4-87-31,1 0-552 16,2-14 352-16,-2-8 272 0,1-8-601 16,-1-2-231-16,-2 4 1488 0,0 3 80 15,-3 10 976 1,0 4 400-1,0 11-175-15,0 0 47 0,0 0-344 16,0 13-464-16,2 2 16 16,-2 2-32-16,2-6-424 0,2-2 0 15,1-5-184-15,2-4-328 16,-4 0 184-1,3 0 144-15,1 0 184 16,1-4 80-16,-2-3 16 0,2 2-88 16,-4 3-8-1,1 0-80-15,-5 2-24 0,3 0-344 0,-3 0-376 16,0 2 360-16,0 5-176 15,0 2 304-15,0-1 328 16,0-4 8 0,0-4 0-16,0 0 104 31,1 0-104-31,4 0 232 0,2 0-224 15,-1-12 248-15,1-4-256 32,-1-3-296-32,1 0-88 15,-3-2-625-15,-4 4-239 0,0 0 344 16,0 6 904-16,0-2 96 15,-11 7 560-15,3 2 384 0,2 2 697 32,-1 2-529-32,4 0 128 0,3 6-368 15,0 15-952-15,0 7 88 16,3 4-104-16,4 2 0 0,-1-4 73 15,-3-4-73-15,0-4 8 16,-3-4-8 0,0-8 16-16,0-2 64 0,0-6-80 0,0 0 128 15,0-2-40-15,0 0-32 16,2 0-56-16,5 0-48 0,4 0-80 0,5-8 48 15,8-10-105-15,-4 2-2543 16,-4 2-5378-16</inkml:trace>
  <inkml:trace contextRef="#ctx0" brushRef="#br0" timeOffset="126630">10692 15944 12258 0,'0'0'2065'0,"0"0"-1601"16,0 0 1120-1,0 0 160-15,0 0-1127 0,0 2-617 0,0-2-97 16,-7 0-4992-16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2:15:45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6506 9533 2632 0,'0'0'2489'0,"0"0"-905"15,0 0-128-15,0 0 97 0,0 0-57 16,0 0-336-16,0 0-264 15,0 0-144-15,0 0-31 16,-2 0-73 0,1 0 8-16,1 0-192 15,0 0-248-15,0 0-88 0,0 0-128 16,0 0-48-16,3 0 0 15,13 0 48-15,8 0 0 16,2 0 96-16,3 0-88 0,4 0 48 31,-3 0 16-31,4 0-56 16,0 2 64-16,0-2-24 0,5 0-48 15,3 0 8-15,5 0-8 16,6 0 40-16,5-6 40 16,5-4 8-16,-2-2-32 0,4 2 0 15,0-2 24 1,-2 2-40-16,-5 0-48 15,-5 2 8-15,-5 0 0 0,-6 0-8 16,2 3 48-16,-7 1-48 16,-3 1 16-16,-3 1 104 15,-1 2-112-15,-7 0 64 16,0 0-16-16,-4 0-48 31,0 0 0-31,-4 0 0 0,1 0 8 0,2 0-8 0,0 0-8 16,1 0 16-16,2 0-8 15,-2 0 8-15,4 0-8 16,-4 0-8 15,4 0 48-15,0 0-48-16,-4 2 8 0,-1 0-8 0,-1-2 0 15,0 0 0-15,-4 0 8 31,-4 1-8-31,-2-1 8 16,-7 2-8-16,0 9-536 0,-5-1-1064 16,-13 1-1441-16</inkml:trace>
  <inkml:trace contextRef="#ctx0" brushRef="#br0" timeOffset="1088">14043 8901 6345 0,'0'0'2272'15,"0"0"-1656"-15,-5 119 361 16,2-47 375-16,3 8-336 15,0-2-496-15,0-3-352 0,0-13-88 16,8-11-80-16,3-12-408 16,-1-13-792-1,-4-12-1096-15,1-12-2417 0</inkml:trace>
  <inkml:trace contextRef="#ctx0" brushRef="#br0" timeOffset="1404">13949 8809 3624 0,'0'0'3081'0,"0"0"-2145"0,0 0 16 32,0 0 409-32,0 0-313 15,128-58-432-15,-81 52-208 0,1 6-168 16,-3 0 88-16,-3 2 32 0,-8 18 48 31,-10 9-56-31,-7 6 257 0,-14 9 111 0,-3 7 184 16,-3 5-272-1,-25 2-160-15,-6 1-144 16,-5-2-160-16,1-5-168 0,1-8-248 15,9-9-528-15,10-12-536 0,18-14-465 16,0-7-2175 0,0-2-3914-16</inkml:trace>
  <inkml:trace contextRef="#ctx0" brushRef="#br0" timeOffset="1788">14581 9078 5153 0,'0'0'2568'0,"0"0"-952"15,0 0 65-15,0 0-393 16,-113-2-224-16,79 18-496 0,5 6-135 16,6 4-169-16,5 2 0 15,13 4-216-15,5 0-48 31,0-1 0-31,5-5-64 0,15-7-200 16,2-4-152-16,4-7 71 16,-2-8-127-16,2 0-144 0,-2-17-8 15,-1-10-88-15,-2-6 64 16,-6 1 80-16,-6 2 312 15,-2 8 256 1,-6 6 176-16,-1 6 456 0,0 8 616 16,0 2-248-16,0 0-400 15,4 4-296-15,-1 14-216 0,2 6-7 16,4-2-81-16,3 0-121 15,4-4-543 1,5-9-712-16,-3-5-840 31,-2-4-2185-31</inkml:trace>
  <inkml:trace contextRef="#ctx0" brushRef="#br0" timeOffset="1922">14697 9140 3168 0,'0'0'2841'32,"0"0"-1337"-32,0 0 369 0,0 0-433 15,90-116-584-15,-65 88-456 16,2 1-352-16,2 3-48 15,-5 3-456-15,1-6-1032 0,-8 9-1217 16,-5 4-1400-16</inkml:trace>
  <inkml:trace contextRef="#ctx0" brushRef="#br0" timeOffset="2083">14837 8839 2936 0,'0'0'2097'16,"0"0"-801"-16,0 0 472 16,0 0-239-16,0 0-337 31,-33 141-400-31,33-95-344 0,0 0-72 0,0-2-224 15,8-4-96-15,3-4-56 16,10-1-784 0,-5-12-1072-16,0-9-2473 0</inkml:trace>
  <inkml:trace contextRef="#ctx0" brushRef="#br0" timeOffset="2490">15097 8971 3016 0,'0'0'3089'0,"0"0"-1177"15,0 0 145-15,0 0-465 16,0 0-584-16,0 0-512 0,-103 73-176 16,89-35-104-16,4 2-40 0,10-4-64 15,0-4-104-15,0-8-8 16,16-7-128-16,3-10-160 31,1-7-160-31,2 0-48 0,-1-16-296 16,4-14-48-16,-4-8-192 15,-4-2-65-15,-4 2 329 0,-6 6 536 16,-2 10 232-16,-5 7 528 15,0 9 801 1,0 6 311 0,0 0-376-16,0 0-472 0,0 15-432 0,0 6-296 15,0 5-64-15,0 3 8 16,8-3 8-16,6-4-16 15,1-4-80-15,7-4-384 0,12-10-608 16,-3-4-1088 0,-4 0-3193-1</inkml:trace>
  <inkml:trace contextRef="#ctx0" brushRef="#br0" timeOffset="2678">15438 9040 6665 0,'0'0'2576'0,"0"0"-1719"15,0 0-65-15,0 0 88 16,0 0 96-16,0 0-368 0,0 0-248 16,0 0-360-16,157-56-616 31,-115 30-1824-16,-7 3-5690-15</inkml:trace>
  <inkml:trace contextRef="#ctx0" brushRef="#br0" timeOffset="2995">15572 8675 472 0,'0'0'6377'0,"0"0"-4993"16,0 0 17-16,0 0 239 0,0 0-528 15,0 0-368 1,142-22-416-16,-100 3-208 16,4 2-120-16,-4-4-272 0,-4 4-448 15,-5 2-872 1,-12 6-1129-16,-13 3-1320 0,-5 4 1249 15</inkml:trace>
  <inkml:trace contextRef="#ctx0" brushRef="#br0" timeOffset="3141">15907 8562 2272 0,'0'0'2312'15,"0"0"-167"-15,0 0-177 16,0 0-343-16,-47 136-417 15,37-77-200-15,2 5-216 0,-3 3-176 16,1 1-111-16,2-8-209 31,3-9-296-31,5-4-88 0,0-7-905 16,2-12-1127-16,9-13-2897 0</inkml:trace>
  <inkml:trace contextRef="#ctx0" brushRef="#br0" timeOffset="3495">15997 9010 6425 0,'0'0'2000'16,"0"0"-1504"-16,0 0 585 0,0 0 111 15,0 0-272 1,0 0-456-16,0 0-264 15,129-84-112-15,-114 63-40 0,-7 2 24 16,-5-2-24-16,-3-1-40 16,0 0-8-16,-11 2-8 15,-5 4-32-15,-2 4 40 0,2 10 0 31,1 2 8-31,-1 2 40 16,3 22-32-16,2 7 32 0,1 6 64 16,2 3 240-16,5 0-24 15,3-3-103-15,0-7-121 0,0-9-104 16,11-4 0-16,10-11-433 31,3-6-431-31,18-10-648 0,-6-14-825 16,-6-2-2400-16</inkml:trace>
  <inkml:trace contextRef="#ctx0" brushRef="#br0" timeOffset="3744">16265 8873 5809 0,'0'0'2568'32,"0"0"-1071"-32,0 0-409 0,0 0-168 0,0 0-24 15,0 0-480-15,0 0-336 16,-39 72-80-16,39-63-8 15,18 0-40-15,-3-1-16 0,2-1 0 16,1 1-24 0,0 0-56-1,-5-1 136-15,-2 4 8 0,0 1-8 16,-9 1 8-16,-2 6 152 0,0 1 136 15,-2 1-64-15,-17 6-224 16,-18 1-552-16,6-6-1408 0,4-10-4402 16</inkml:trace>
  <inkml:trace contextRef="#ctx0" brushRef="#br0" timeOffset="3925">16314 8915 5329 0,'0'0'2168'31,"0"0"-592"-31,0 0-127 0,0 0-497 15,0 0-248-15,0 0-408 16,132-23-296-16,-105 10-48 16,-6 1-712-16,-3 1-744 0,-7-10-745 15,-9 7-567-15,-2 0-241 0</inkml:trace>
  <inkml:trace contextRef="#ctx0" brushRef="#br0" timeOffset="4800">16490 8769 1376 0,'0'0'2576'0,"0"0"-247"15,0 0-153-15,0 0-519 0,0 0-569 16,0 0-552-16,0 0 544 15,-9 121-136 1,6-72-239-16,0 4-225 0,1-5-264 16,2-8-128-16,0-10-88 15,0-12-416-15,15-12-328 16,4-6-297-16,9-8-399 0,-2-24-432 15,3-8-1137 1,0-2-104-16,-8 3 1713 16,-7 9 1400-16,-2 11 624 0,-6 10 1257 15,-6 7 375-15,0 2-256 16,0 0-519-16,0 5-505 15,0 6-120 1,0-1-232-16,0-1-384 16,0-3-240-16,8-6-288 0,0 0-480 15,7-2-352-15,-1-15 8 16,6-3-449-16,2 1 49 15,2 2 688-15,-1 1 568 0,-4 4 256 32,-4 0 16-32,1 1 664 15,-3-2 160-15,0-1 160 16,0-2-112-16,3 0-143 0,-3-2-345 15,-2 2-272-15,-4 4-80 16,-2 4-40-16,-5 6 176 0,0 2 632 16,0 0 296-16,-18 0-600 31,0 10-232-31,0 4-24 0,4 0-184 15,2 4-64-15,4 2-8 0,8 4-8 16,0-2 8-16,0-1 0 16,0-2 0-16,0-6-8 0,12-5-152 15,-1-5-112 1,2-3-184-16,3 0-344 15,2-13 0-15,-2-13-80 16,-2-5-209 0,-2-4 137-16,-7-4 408 15,-5 3 536-15,0 6 8 16,0 7 992-16,-10 14 777 0,0 9 31 15,-1 0-632 1,-2 24-527-16,-1 16-417 0,-3 10 48 16,8 5 144-16,-1 0-96 0,7-1-112 15,3-3 40-15,0-2 8 0,0 0-56 16,0-3-144-16,0-4 40 31,5-2-88-31,1-4-8 16,-4-4 0-16,-2-6-216 0,0-3-104 15,0-8-8-15,-5-4 56 16,-13-7 96-16,-3-4 48 0,-5 0 24 15,2-8 24-15,3-12 80 32,8-5 232-32,3-3-56 15,10-2 32 1,0-4-64-16,15-2-96 0,11-2-48 0,4 4-40 0,4 2-680 15,-1 2-857-15,-4 12-2584 0,-10 6-4224 16</inkml:trace>
  <inkml:trace contextRef="#ctx0" brushRef="#br0" timeOffset="9310">4993 10012 1488 0,'0'0'2232'0,"0"0"-735"16,0 0-377-16,0 0-192 0,-5 2-192 31,5-2-88-31,-2 0-128 16,2 0-31-16,0 0 95 15,0 0 72-15,0 0 8 0,0 0-64 16,0 0-216-16,0 0-184 0,0 0-56 15,0 0-88-15,0 0-56 16,0 0-8-16,0 0-88 31,0 0 8-31,0 0-40 0,18 0 128 16,5-4 0-16,12-5 0 15,12-8 0-15,8 0 0 0,10-8 56 32,12-3-56-32,4-4 64 15,6-4 40-15,2-3-16 16,-2 3 56-16,-11 4-80 0,-7 6-64 0,-10 5 0 15,-13 2 72-15,-8 6-72 16,-8-2 16-16,-2 3 32 0,1-4-40 16,-5-3 48-16,7-6 144 15,3-7-120 1,4-2-32-16,-1-2-40 15,-1 1 80-15,-7 5-80 0,-6 11-8 16,-7 4 72-16,-8 8-72 16,-5 5 8-16,-1 2 48 0,-2 0 32 15,0 0-31-15,0 0 39 31,0 0-96-15,0 0 16-16,0 0-16 0,0 0 16 0,0 0-16 16,0 0-169-16,0 0-391 0,-2 5-912 15,-14 10-1521-15,-7-1-3792 0</inkml:trace>
  <inkml:trace contextRef="#ctx0" brushRef="#br0" timeOffset="9718">6128 9293 2392 0,'0'0'2224'16,"0"0"-631"0,0 0 111-1,0 0-255-15,0 0-257 0,0 0-512 16,0 0-352-16,-11-2-216 15,11 2-112-15,0 0-88 0,0 0-8 16,11 0 48-16,8 0 48 16,11 0 0-1,7 0 8-15,5 0-8 16,8 0 8-16,-3 0 32 0,-1 0-24 15,-2 0-8-15,-8 2-8 16,-7 0 80 0,-8 1 32-16,-10 1 96 0,-6-2-40 0,-5 2 176 31,0 2 232-31,0 12-208 0,-23 31-368 15,-46 55-344-15,4-4-2472 16,-4-4-5394-16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2:16:10.5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621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1" timeString="2022-04-25T02:51:20.895"/>
    </inkml:context>
  </inkml:definitions>
  <inkml:trace contextRef="#ctx0" brushRef="#br0">4781 5851 3632 0,'0'0'1529'0,"0"0"-561"15,0 0 72-15,0 0 8 16,0 0-192-16,0 0-351 0,0 0-81 0,0 0 168 15,0 0 176-15,0 0-72 16,0 0-152-16,0 0 16 16,0 0-96-1,0 0-72-15,0 0-47 16,0 0-153-16,0 0-8 15,0 0-32-15,0 0-48 0,0 0-104 16,0 0 0-16,0 0-56 16,13 0-56-16,10 0 112 0,-1 0 48 31,6 0 0-31,3 0 16 15,4 0-8-15,5 0-48 0,4 0-8 16,9-4 80-16,10 1-80 16,4 1 8-16,2 2 40 15,5 0-40-15,-3 0 0 0,-3 0 0 31,-3 0 0-31,-10 0-8 16,-7 4 8-16,-3 1-8 16,-9-1 0-16,-5 0 0 0,-7-2 0 15,-2 0 0-15,-4 0 0 16,-5-2 8-16,-2 0 64 0,-4 3-64 15,1-3 40 1,-5 0-32-16,-3 0-16 16,0 0-40-16,0 0-1136 15,0-3-1993-15</inkml:trace>
  <inkml:trace contextRef="#ctx0" brushRef="#br0" timeOffset="1352">7252 5823 1824 0,'0'0'2000'0,"0"0"-191"0,0 0-97 32,0 0-32-32,0 0-143 15,0 0-305-15,0 0-352 16,0 0-296-16,0 0-72 0,-11 0-119 15,11 2-89-15,0-2-216 16,0 0-88-16,0 0-184 0,5 0-48 16,14 2 176-1,10-2 56-15,7 0 0 16,7 0 0-16,6 0-8 15,2 0 8 1,3 0-8-16,-3 0 16 0,-1 0-8 0,-3 0 64 16,-3 0-56-16,-7 0 48 15,-2 0-48-15,-5 0 0 16,-6 0 0-16,-2 0 0 15,-10 0 8-15,-1 0 32 16,-3 0 32-16,-5 2-72 16,1-2 48-16,0 2-40 0,0-2 40 31,-3 0-48-31,-1 0 8 0,3 0 32 15,-3 0 0-15,0 0-48 16,0-16-368-16,0-6-873 0,0 0-3064 16</inkml:trace>
  <inkml:trace contextRef="#ctx0" brushRef="#br0" timeOffset="3124">9863 5833 1776 0,'0'0'2961'0,"0"0"-1753"16,0 0-120-16,0 0 424 16,0 0-47-16,0 0-537 0,0 2-360 15,0-2-184-15,0 0-168 16,0 0-128-16,0 0-88 31,5 0 0-31,2 0 48 0,-6 0-48 0,4 0 56 16,2 0 72-16,2 0 88 15,3 0-24-15,1 0-64 16,4 0-24-16,6 0-8 0,1 0 48 15,4 0-32 1,1 0-32-16,-2 0 40 16,2 0-64-1,0 0 72-15,0 0 0 0,-1 0-112 0,1 0 113 16,0 0-57-16,0 0-64 15,2 0 112-15,-1 3-32 0,4 1 8 16,2 0-16-16,-1-3-64 16,1-1 40-1,-1 2-40 1,-4-2-16-16,-5 0 8 0,-3 0 56 15,-4 0-56-15,-1 2 32 0,-5 0-32 16,3-2-8-16,-5 0 0 31,0 2 8-31,-3-2 8 0,-1 0-8 16,1 0-8-16,-5 0 24 15,4 0-16 1,-2 0 40-16,-1 0-40 0,1 0-8 0,-2 0-8 16,2 0 8-16,2 0 0 15,-7 0-8-15,0 0 8 0,0 0 48 31,0 0 24-31,0 0 56 16,0 0 176-16,0 0-8 0,0 0-40 16,0 0 24-16,0 0-80 0,0 0-120 15,0-4-80 1,-3-9-744-1,-12-2-2009-15</inkml:trace>
  <inkml:trace contextRef="#ctx0" brushRef="#br0" timeOffset="7872">10075 4724 392 0,'0'0'2496'15,"0"0"-95"-15,0 0 127 0,0 0-151 16,0 0-489-16,-2 0-464 15,-7 0-223-15,-4 0-481 16,-7 0-80-16,-5-6-136 16,0 4-176-16,3 0-112 15,-4 2-96-15,3 2-120 16,4 19-168-16,-2 7-24 0,3 6-88 15,7 4 48-15,3-2-40 16,8-4 96 0,0-6-128-16,0-8-56 15,1-8 32-15,11-4-24 16,1-4-24-1,3-2 103-15,3 0 113 0,9-18 160 0,1-10 8 16,5-8-8-16,-2-7 0 0,-3-4-200 31,-6-2-88-31,-4-1-56 16,-8-2-224-16,-1 4 72 15,-4 0 48-15,-6 4 184 0,0 6 64 32,0 6 112-32,0 5 88 0,0 10 8 0,0 6 144 0,0 5 104 31,0 6 312-31,0 0 56 15,0 0-192-15,0 0-400 16,0 17-32-16,-4 8-32 0,0 14 32 0,1 9 64 16,3 4-56-1,0 2 48-15,0 0-48 0,0-6 80 16,0-6-16-1,0-10-72-15,5-6-8 16,3-9-80-16,2-7-440 16,1-6-680-16,8-4-312 0,1-14-1073 15,-6-6-4671-15</inkml:trace>
  <inkml:trace contextRef="#ctx0" brushRef="#br0" timeOffset="8189">10261 4761 2760 0,'0'0'2065'0,"0"0"-1441"15,0 0 336 1,0 0 88-16,0 0-88 16,0 0-80-16,0 0-159 15,0 0-177-15,50-54-336 0,-39 33-88 16,-8 4-72-16,-1 2-48 15,-2 2-96-15,0 4 80 0,-13 3 16 32,-5 4-104-32,-3 2-160 15,2 6 136-15,-4 22-120 16,1 10 248-16,2 5 40 0,6-2 88 15,6-3 240-15,6-8-232 16,2-9-136-16,0-7-192 0,10-6 144 16,6-8 48 15,5 0-72-31,3-4-120 0,13-39-1113 0,-1 6-887 15,-7-5-4305-15</inkml:trace>
  <inkml:trace contextRef="#ctx0" brushRef="#br0" timeOffset="8500">10443 4486 1320 0,'0'0'3192'16,"0"0"-1183"-16,0 0-409 0,0 0-552 16,0 0-567-16,0 0-41 15,0 84-200 1,0-44 120-16,0 4 24 15,0 3-312-15,0 2-64 16,2 0 104-16,-2 0-104 0,3-2 56 16,-1-1-48-16,4-6-16 15,-6-6-72-15,5-7 72 0,-3-10-184 31,-2-4-40-31,0-9 224 16,0-3 88-16,0-1 144 31,-7 0-232-31,-9 0-80 0,-5-14-384 16,-18-18-584-16,7 4-1689 15,-2-2-4127-15</inkml:trace>
  <inkml:trace contextRef="#ctx0" brushRef="#br0" timeOffset="8668">10319 4752 4296 0,'0'0'1041'0,"0"0"7"0,0 0 72 0,0 0 72 15,0 0-624-15,0 0-335 16,142-58-233-16,-102 42-1137 0,-9 7-5120 15</inkml:trace>
  <inkml:trace contextRef="#ctx0" brushRef="#br0" timeOffset="9690">10987 4570 3624 0,'0'0'2249'16,"0"0"-817"-16,0 0-104 16,0 110-175-1,0-64-273-15,0-5-336 16,0-7-280-16,0-10-192 0,4-8-72 15,1-9-24-15,1-5-136 16,2-2 80-16,5 0 80 16,0-17 88-16,5-9-88 0,1-8-32 31,2-2-224-31,-6-2-232 0,1 6 24 15,-8 4 288-15,-3 9 168 16,-2 7 16-16,0 6 80 0,-3 4 248 16,0 2 96-16,0 0-72 15,0 0-288-15,5 8-24 31,1 6 120-31,1 3 56 0,3-4-88 16,-1 2-32-16,1-4-32 16,0-3-24-16,-2-2-48 0,1-4 0 15,3-2-208-15,1 0-456 16,4-6-552-1,0-9-1097 1,-5-4-1768-16</inkml:trace>
  <inkml:trace contextRef="#ctx0" brushRef="#br0" timeOffset="10002">11314 4500 2496 0,'0'0'1984'16,"0"0"225"-16,0 0-65 0,0 0-447 0,0 0-745 15,0 0-688-15,-25 28-144 16,25-6-48-16,0-2-64 0,0-2-16 15,0-4-32-15,0-4-56 32,13-2-216-32,2-2 104 15,-1-2-64-15,3 0 88 0,-1 1-120 16,-2-2 64-16,1 1 136 15,-4 2 32-15,-3 2 72 0,-1 1-8 16,-3 0-80-16,0-1 88 31,-4 2 352-15,0 2-32-16,0 0 8 0,-10 1-296 0,-3 0-32 15,-13 0-384-15,7-5-608 16,-2-6-3241-16</inkml:trace>
  <inkml:trace contextRef="#ctx0" brushRef="#br0" timeOffset="10470">11488 4607 2896 0,'0'0'1248'0,"0"0"225"15,0 0-105-15,0 0-240 0,0 0-304 16,0 0-207-16,84-13-73 16,-61 9-248-16,-2 0-24 0,-2-2-80 15,-1 0 40-15,0 0 0 0,-6 0-160 31,0 0 48-31,-7-2-16 16,-4 0 104-16,-1-2 136 0,0-2-64 16,-1-2-128-1,-19 0-152 1,-2-3 0-16,-3 4-240 0,0 5-16 15,4 1 24-15,0 7 184 16,4 0-8-16,0 9-40 0,4 12 96 16,1 4 56-16,0 3-8 15,7 2 136-15,3-4 72 16,2-2 104-16,0-6-136 0,0-2-152 15,13-2 40-15,5-3 112 16,0-5 112-16,3-1-88 0,4-5-64 31,-2 0-55-31,6 0-129 16,18 0-369-16,-7 0-1383 15,-3-5-4129-15</inkml:trace>
  <inkml:trace contextRef="#ctx0" brushRef="#br0" timeOffset="27254">13336 2463 3344 0,'0'0'3209'0,"0"0"-1425"0,0 0-607 16,0 0 31-16,0 0-248 15,0 0-408-15,0 0-448 0,6 0-56 16,13 0-40-16,6 0 120 16,9 0 104-1,6-4-32-15,2-6-104 0,0-3 16 16,-3 0-32-16,-9 2-24 15,-7 3-48-15,-7 4-16 16,-9 2 8-16,-3 0 0 0,-4 2 0 16,0 0 80-1,0 0 120-15,0 0 393 16,0 0 111-16,0 0-224 0,-8 10-296 15,-3 11-184 1,0 9-104-16,-4 8 56 0,2 7 48 16,-1 4 40-16,6-1-40 0,-2-2-48 31,5-1 40-31,-1-6 8 0,4-5-8 15,-4-5-40-15,1-9-8 16,5-6 56 0,-5-9-8-16,5-1 8 0,0-4 0 0,0 0 0 31,0 0 0-31,0 0 0 15,0 0 120-15,0 0 184 0,0 0-32 16,0 0-48-16,11-6-104 16,7-5 152-16,3-6 24 15,3-2-144-15,2-3-96 0,1-3-56 16,1 1-248-16,-1-4-472 31,2-2-608-31,-1-14-785 0,-5 6-2440 0,-9 4-2720 16</inkml:trace>
  <inkml:trace contextRef="#ctx0" brushRef="#br0" timeOffset="27649">13865 2300 3208 0,'0'0'2345'16,"0"0"-1041"-16,0 0 88 15,0 0-239-15,0 0-561 16,0 0 176 0,0 0-88-16,0 130-64 15,0-79-160-15,0 2-168 0,0 2-88 16,0-1-152-16,0-1-48 15,0-4 0-15,0-2 0 0,0-8 24 16,0-1-16-16,0-6 0 31,0-5-8-31,0-7 0 0,2-4-8 16,1-4 0-16,-1-4 8 15,-2-2 0-15,0-4 0 16,0-2 8-16,0 0 216 0,0 0 184 16,0 2 161-16,0-2 79 31,0 0 96-31,0 0-72 0,0 0-160 15,-8 0-336-15,-4 0-176 16,-5-4-88-16,-6-8-536 0,-17-20-616 16,4 2-961-16,5 0-2640 0</inkml:trace>
  <inkml:trace contextRef="#ctx0" brushRef="#br0" timeOffset="27927">13760 2611 1568 0,'0'0'2312'0,"0"0"-1143"31,0 0 215-31,0 0 248 0,0 0-191 15,0 0-49-15,0 0-128 16,115-11-552-16,-84 4-176 0,3-3-288 16,3-3-248-16,-2-2 0 15,10-4-1200-15,-7 4-1016 31,-11 5-3602-31</inkml:trace>
  <inkml:trace contextRef="#ctx0" brushRef="#br0" timeOffset="28993">14216 2890 1688 0,'0'0'2488'16,"0"0"-855"0,0 0-385-16,0 0 32 15,0 0-175 1,0 0-201-16,0 0-328 15,-83 114-136-15,61-96 168 0,-1 2-168 16,-6 0-160-16,-2 0 0 16,-1 0 0-16,-3-2 24 0,-1-4-128 15,-4-2 64-15,-4-2-95 0,-6-5 7 16,-3-3-48-16,-5-2-24 15,-1 0 24-15,-7-11-104 0,6-7 0 32,-1-6-72-17,5-2 72-15,4-6-56 0,8-4 8 16,6-4-24-16,4-3-8 0,5-4-24 15,4-6-41-15,6-5 73 0,6-2 16 16,2-2-24-16,6 0-48 31,5 1 48-31,0 5 8 16,13 5 16-16,14 2 40 0,10 2-88 15,9-2 56-15,5 0 40 16,6 6-8-16,7 1-96 0,6 5 16 16,6 10-32-16,0 5-56 31,1 9-64-31,4 13 64 15,-5 0-168-15,-4 13 192 16,-2 17 64-16,-5 6-24 0,-6 3 112 0,-1 4 8 16,-11-1-8-16,-5 0 8 0,-3-2 0 15,-5 0 16 1,-5-4 40-1,-8 2-48-15,-3-1 8 16,-10 1 48-16,-5 0 56 16,-3 0 32-16,0-3 40 0,-3 0 104 0,-12-2-64 15,1-1 8-15,-7-2 16 0,-2 0 96 31,-1 2-184-31,-2-2-16 16,-5 0-152-16,1-5-80 16,-1-2-640-16,8-5-912 0,4-10-2625 15</inkml:trace>
  <inkml:trace contextRef="#ctx0" brushRef="#br0" timeOffset="36340">6425 8312 1840 0,'0'0'1856'16,"0"0"-311"-16,0 0-41 0,0 0-256 16,0 0-320-1,0 0-191 1,0 0-65-16,-6 0-80 15,6 0 0-15,0 0 0 0,0 0 24 0,-5 0-112 16,5 0-64-16,0 0-168 16,0 0 33-16,0 0-121 0,0 0-184 31,0 0 72-31,0-4-72 15,0-7 0-15,0 2 0 16,0-5 0 0,5-1 0-16,0 4 8 0,1-2-8 0,1 4 0 0,2-1 0 15,-1-1 0-15,4 1-64 16,1-1 0-16,-1 0-96 31,0 3-97-31,-1 1 177 0,0-1 64 16,4 1-56-16,-2 1-8 15,1 2 72-15,1 0-144 0,-2 2 152 31,3 0-48-31,2 2-104 16,1 0 72-16,-4 0 64 16,2 0 16-16,-2 0-112 0,-1 0-112 0,-1 0 120 15,-1 4-24-15,-1 4 0 16,-1 0 72-16,1 1-72 0,0 0 80 15,1 1-24 1,-1 3 72 0,0-2 8-16,1 2 32 15,-6 1-40-15,4-3 0 0,-7 2-8 16,2-3-48-16,-4 2 48 0,3 2 8 15,-3 1 0 1,4 2 24-16,-5 1-24 16,2-2 0-16,1 0 8 15,0 0-8-15,-3-4-176 16,0 0 24-16,0-2 144 0,0-1 8 15,0 0-8-15,0-3 8 16,0 0 16-16,0 0-16 0,0 1-72 31,0 0 72-31,-8 1 56 16,-3 0 72-16,3 1-40 0,-7 0-8 15,2-1-80-15,-5 3 8 16,1-3 128-16,-1-1-40 0,-3-1 136 16,5 1-56-16,-4-3-16 31,6 0-8-31,-1-2 128 15,2-2-8-15,2 0-216 0,-3 0-8 16,-1 0-8-16,2 0-40 16,-6-2 0-16,-1-9 8 0,-1 3 48 15,0-3-8-15,2-2 17 16,1 3 79-1,-1-1-16-15,-1-2-120 16,3 3 64-16,4-1-64 0,-2-2 64 16,1-1-72-1,4 0 0 1,2-4-104-16,5-4 24 0,3-4 0 0,0-20-497 15,8 5-1007-15,8 5-1697 16</inkml:trace>
  <inkml:trace contextRef="#ctx0" brushRef="#br0" timeOffset="37188">6584 8233 704 0,'0'0'1920'0,"0"0"-560"15,0 0 289-15,0 0 71 16,0 0-152 0,-7 0-295-16,5 0-241 15,2 0-96-15,0 0-152 0,-3 0-224 16,3 0-200-16,0 0-87 0,0 0-113 15,-1 0-88-15,1 0-72 16,0 0-72 0,0 4 64-16,0 7-48 15,0 2 56-15,0 8 56 16,0 7-16-16,0 4-40 0,6 16-681 15,-1-6-1599-15,1-8-2209 16</inkml:trace>
  <inkml:trace contextRef="#ctx0" brushRef="#br0" timeOffset="40774">7531 8159 4288 0,'0'0'1881'0,"0"0"-809"0,0 0 368 16,0 0-63-16,0 0-465 31,0 0-304-31,0 0-192 15,0 0-16-15,0 0-88 0,0 0-112 32,0-3-40-32,0-3 16 0,0-7-48 15,-3-2-80-15,-5-4 40 16,-3-1-72-16,-2 2 56 15,-2 2 8-15,1 4-72 0,-2 6 104 16,4 4 8-16,-5 2 41 16,-1 0-65-16,0 14-96 15,0 8-24-15,1 8 24 0,-1 6 0 16,2 4 0-16,4 7-8 15,4 2 8-15,5 0 0 0,0-6 0 32,3-2 8-32,0-7 80 0,0-8-88 15,8-4-8-15,10-8-96 16,-2-4 7-16,6-6-55 15,3-4 72-15,4 0-320 16,3-17-8 0,0-10-232-16,-1-5-160 0,-8-4-208 15,-1 2-120-15,-6 4-65 16,-4 6 617-16,-7 6 88 0,1 8 304 0,-3 8 184 15,-1 2 120 1,1 0 304 0,-1 12 224-16,3 4 128 15,-4 0-223-15,4-2-201 0,1-6 32 16,-1-2-296-16,2-4-88 15,1-2 8-15,2 0 112 0,-1-10 8 16,6-10 64-16,-9-9-48 31,1-1-144-31,-4 0-64 0,-3 3 48 16,0 9-248-16,-21 8-400 15,-15 12-689-15,6 17-775 0,2 7-705 16</inkml:trace>
  <inkml:trace contextRef="#ctx0" brushRef="#br0" timeOffset="41148">7722 8190 744 0,'0'0'1888'0,"0"0"-352"0,0 0-175 15,0 0 95 16,0 0-128-15,0 0-279-16,0 0-209 0,53 88-360 16,-49-58-136-16,-4 2-272 15,0-2 320-15,0-6-136 16,0-6 24-16,0-8-48 0,0-5 16 0,0-5-40 15,0 0 56-15,0 0-256 16,0-13-8-16,0-8-32 16,11-6-120-16,2-3 24 0,-2 4-32 15,0 4 144-15,1 6-16 16,-4 7-72-16,-2 7-64 0,-1 2 104 31,-3 0 64-31,3 0 88 0,-1 6 184 16,1 7-56-1,-2 0-48-15,2 2-168 0,2 3-144 16,-4-4-1192-16,-3-4-3737 0</inkml:trace>
  <inkml:trace contextRef="#ctx0" brushRef="#br0" timeOffset="41383">7972 8272 5065 0,'0'0'1912'15,"0"0"-696"1,0 0-280-16,0 0-215 0,0 0-225 0,125-39-248 16,-103 30-248-16,3 1-464 15,-3-3-929-15,-4 1-1303 16,-7 5-1953-16</inkml:trace>
  <inkml:trace contextRef="#ctx0" brushRef="#br0" timeOffset="41636">8050 8167 3808 0,'0'0'2041'0,"0"0"-793"15,0 0 160-15,0 0-455 31,0 0-617-31,0 0 0 0,0 0 56 16,0 0-144-16,0 123-56 16,0-91-184-16,1-4 112 15,3-6-120-15,-3-8 0 0,3-7-632 16,4-7-585-1,3-7-1319 1,-1-9-457-16</inkml:trace>
  <inkml:trace contextRef="#ctx0" brushRef="#br0" timeOffset="42029">8231 8208 696 0,'0'0'2168'15,"0"0"-448"1,0 0 161 0,0 0-769-16,0 0-96 0,0 0-183 15,0 0-169-15,30 104-120 16,-30-96-264-16,0-8-272 0,5 0-8 15,3 0-216-15,4-10 216 0,5-10-16 32,0-5-136-17,-1-3-272-15,-2 5-16 0,1 4-1 0,-7 8 289 16,2 9 80-16,-6 2-168 15,3 0 240-15,-6 13 216 16,4 6 241-16,-1 0-241 0,4-2-136 31,0-6-80-15,3-2-8-16,0-7-72 0,2-2-48 0,-3 0 96 15,-2-7 32-15,-2-4 128 16,-6-3-72-16,0 0 256 0,0 2 80 16,0 3 160-16,0 1-128 31,0 4-48-31,-11 1-296 0,-2 1-80 15,-1 2-1032-15,-1 0-1481 16,4-2-4352-16</inkml:trace>
  <inkml:trace contextRef="#ctx0" brushRef="#br0" timeOffset="42316">8533 7939 4304 0,'0'0'2049'0,"0"0"-1313"16,0 0 216-1,0 0 96-15,0 0-431 16,22 126-209-16,-14-78-248 0,1 0-80 16,2-6 24-1,0-5-24-15,2-7-64 0,-2-10-16 16,2-6-120-16,-3-8 120 0,-2-2 56 31,2-4 48-31,-2 0 56 16,3-10 8-16,13-33-168 0,-1 4-296 15,-2 1-2169-15</inkml:trace>
  <inkml:trace contextRef="#ctx0" brushRef="#br0" timeOffset="42693">8907 8180 4080 0,'0'0'2545'0,"0"0"-1169"0,0 0 265 31,0 0-433-31,0 0-568 15,0 0-64-15,0 0-256 16,81-7-80 0,-55-1-240-16,13-1-600 15,-13 1-1472-15,-4-1-4482 0</inkml:trace>
  <inkml:trace contextRef="#ctx0" brushRef="#br0" timeOffset="43222">9345 7898 6785 0,'0'0'2104'0,"0"0"-935"0,0 0 63 15,0 0-352-15,0 0-544 0,0 0-104 32,0 109-32-32,2-67-72 15,7 4-16-15,1 4-112 16,0 0 0-16,1 3 24 0,-1-4-16 15,-4-2-8-15,1-5 16 16,-4-6 32-16,2-3-48 0,-2-10-8 31,0-3 0-31,0-4 8 16,-3-2 8-16,0-2 0 0,0-3 72 15,0-3-72 1,0 0 80-16,0-3-24 0,-4 1 88 0,-8-4-48 16,-2 0-88-16,-7 0-16 31,-3 0 0-31,-4-11-400 31,-9-16-1032-31,5 5-1585 0,7 1-5088 16</inkml:trace>
  <inkml:trace contextRef="#ctx0" brushRef="#br0" timeOffset="43438">9301 8274 4640 0,'0'0'3289'15,"0"0"-1496"-15,0 0-841 16,0 0-288-16,0 0-448 16,0 0 56-16,0 0-32 0,0 0-96 15,128-52-56-15,-99 40-88 16,2-1-160-16,-2 0-896 15,-5 0-1585 1,-9 5-4344-16</inkml:trace>
  <inkml:trace contextRef="#ctx0" brushRef="#br0" timeOffset="43762">9579 7935 4745 0,'0'0'2808'0,"0"0"-1768"0,0 0 41 16,0 0 111-16,0 151-296 15,0-100-480 1,0 0-360-16,0-10-56 15,5-7-72-15,3-11-560 0,5-16-520 16,0-5-1081-16,-2-2-1728 16</inkml:trace>
  <inkml:trace contextRef="#ctx0" brushRef="#br0" timeOffset="44014">9699 8222 3384 0,'0'0'1673'15,"0"0"-913"-15,0 0 328 0,0 0-128 31,0 0-552-31,0 0-40 16,58 80-48-16,-44-87 56 16,1-12-31-16,-2-7-57 0,-3-2 96 15,-6-1 264-15,-4 5 48 16,0 7 16-16,-4 2-360 0,-13 9-352 15,-4 6-104-15,-6 2-968 32,6 17-1505-32,3-4-2944 0</inkml:trace>
  <inkml:trace contextRef="#ctx0" brushRef="#br0" timeOffset="44422">9699 8222 2288 0,'152'-70'1752'0,"-146"76"-103"15,4 3-281-15,-2 2-528 16,-2 1-168-16,4-3-104 16,-4 4-303-16,2-3-41 15,-3-3-96-15,2 1-120 16,-1-3-8-16,2-3-232 0,-1-2-449 15,2 0-359-15,-4-11 136 16,5-8 144-16,-2-3 8 0,0-1 392 31,-1 6 360-31,1 2 0 16,1 9 576-16,3 6 272 0,-3 0 144 15,3 4-104-15,-1 15-120 16,5 0 113-16,-5 1-521 16,2-1-232-1,5-5-112-15,-7-7-16 16,1-5 0-16,-1-2 144 31,-3-4 320-31,3-13 128 0,-6-9-80 16,0-3-232-16,-3 1-280 0,-2-6-248 15,0 8-1496-15,-2 9-3329 16</inkml:trace>
  <inkml:trace contextRef="#ctx0" brushRef="#br0" timeOffset="45625">10639 8097 4993 0,'0'0'2904'0,"0"0"-1167"31,0 0 119-31,0 0-336 16,0 0-632-16,0 0-31 15,0 0-201-15,-62-52-224 0,44 76-432 16,1 8-56-16,1 6-56 16,3 1-48-16,5-5-40 0,6-4-24 15,2-9 24-15,0-6 16 0,2-3-144 16,14-7 8-16,-3-3-49 31,4-2 17-31,0 0 104 0,4 0 40 16,-2-15 32-16,-1-4-144 15,-1 0 128-15,-5-3-88 16,-7 3 176-16,-2 2 104 0,-3 4 104 0,0 7 168 15,0 2 160-15,0 2-72 16,0 2-176 0,0 0 152-16,0 0-264 15,0 14-72-15,0 14-64 16,0 6 56-16,0 5-48 15,5 1 56-15,1 0 0 0,1-2-144 16,1-2-80-16,-5-2 48 0,2-4 104 31,-2-1 32-31,-3-8-8 16,0-3 72-16,0-4-24 15,0-3 88-15,-10-5-80 0,-6-3-8 16,-2-3-80-16,-1 0 80 16,-5-2 0-16,1-11-72 0,4-4 72 31,3 4 16-16,6-4 224-15,7 2-40 0,3-4-24 32,0-1 72-32,3-3 64 0,15-6-111 0,8-3-193 15,1 0 168-15,5-3-176 16,12-4-497-16,-9 7-1015 0,-7 7-2849 15</inkml:trace>
  <inkml:trace contextRef="#ctx0" brushRef="#br0" timeOffset="46314">10803 8103 3000 0,'0'0'2033'0,"0"0"-1241"32,0 0 784-32,0 0 136 15,0 0-695 1,0 0-369-16,39 111-208 0,-37-83-232 0,1-5-64 15,-3-4 32-15,0-8 88 0,0-2 120 32,0-5 80-32,0-2 136 15,0-2-80-15,0 0-239 16,-8 0-25-16,3 0 64 0,2 0-320 15,3-15-400-15,0-8-241 16,0-5-455-16,11-6-336 0,12-1-1057 16,1 3-679-1,2 7 23-15,-4 6 1617 16,-1 8 1032-16,-6 2 496 15,-1 7 584-15,-7 0 584 0,-2 2-16 16,-4 0 176 0,-1 0 177-16,0 0 167 0,0 0 17 0,0 0-249 15,0 0-224 1,0 0-552-16,-4 0-280 15,-5 6-128-15,-2 12-240 16,0 8-32-16,3 3-24 0,1 3-56 16,7-4 32-1,0-2 56-15,0-7-232 16,7-4-192-16,4-5-56 31,0-8-184-31,1-2 0 16,4-2 80-16,0-19 32 0,-3-2-169 15,0-5-391-15,-2 4 216 16,-4 3 512-1,-3 6 392-15,-4 6 264 0,0 5 440 0,0 4 288 16,0 0 225-16,0 0-297 16,0 0-920-16,0 11-40 0,0-3-448 15,0 1-713-15,9-1-1079 31,0-3-769-31</inkml:trace>
  <inkml:trace contextRef="#ctx0" brushRef="#br0" timeOffset="46508">11125 8158 4200 0,'0'0'2209'0,"0"0"-1121"15,0 0-200-15,0 0-136 16,0 0-31 0,5 90-145-16,-5-50-288 15,3 1-40-15,-2 6-200 16,1-1 8-16,3-4 0 0,-2-4 16 0,0-6-64 15,-1-5-8-15,1-12-1160 16,0-6-1537 0,-3-9-3080-16</inkml:trace>
  <inkml:trace contextRef="#ctx0" brushRef="#br0" timeOffset="46793">11147 8105 2592 0,'0'0'4009'16,"0"0"-2777"-16,0 0-400 31,0 0-55-31,0 0 159 0,0 0-344 15,0 0-80-15,73 4-128 16,-52 9-72 0,-6-2-192-16,-1 6 16 0,-6-2-8 0,-5 4 120 0,-3 0 16 15,0 4 8 1,-4 1-272-1,-13-2-120-15,-7-1-1112 0,5-6-1553 16,1-7-4104-16</inkml:trace>
  <inkml:trace contextRef="#ctx0" brushRef="#br0" timeOffset="47507">11362 7901 3776 0,'0'0'2025'0,"0"0"-433"15,0 0 409-15,0 0-505 0,0 0-400 16,42 86-376-16,-39-54-152 15,2 3-80-15,0 1-224 0,-3-1-95 16,1 1-161-16,-2-2 64 16,-1-2-24-1,0-3-16 1,0-5-32-16,0-7 40 0,0-2-40 0,0-7 0 15,0-4-176-15,-1-2 72 16,-4-2-209-16,-1 0-119 0,2 0-32 16,1 0 264-16,3-2 128 31,0-10-216-31,0-5-8 15,0-2 216-15,0-3-32 0,0-3 112 16,8 6 0-16,3-1-8 0,1 1 8 16,1 4-8-16,3 0-24 31,-3 3 24-31,0 3 8 15,1 0 0 1,-4 3-8-16,1 2-120 0,1 4 40 0,0 0-136 16,-3 0 144-16,-1 0 80 0,1 12 32 15,-4 6 184-15,-2 1 16 16,2 2 136-16,-2 3-168 31,-3-1-96-31,2 5-104 0,0-7-688 16,-2-2-1721-16</inkml:trace>
  <inkml:trace contextRef="#ctx0" brushRef="#br0" timeOffset="84199">8425 8583 640 0,'0'0'2152'0,"0"0"-568"16,0 0-207-16,0 0-49 0,0 0-184 0,0 0-128 16,0 0-143-16,0 0-169 15,0 0-80 1,0 0-96-16,0 0-120 15,0 0-112 1,0 0-168-16,0 0 24 0,0 0-64 16,0 0-80-16,0 0-8 0,0 0 56 15,0 0-56-15,0 0-64 0,0 4 56 47,0 3 16-31,0 8 48-16,0 8 144 0,0 9 24 31,0 11-72-31,0 5 48 0,-4 2-72 15,1-4-71-15,-2-3-57 16,0-8 160-16,4-6-120 0,1-9-32 16,-3-6-8-16,3-7 0 15,-2-3 16 1,2-4 88-16,0 0-104 0,0 0 48 0,0 0 56 15,-2 0-104-15,2 0-817 16,-1-9-2375-16</inkml:trace>
  <inkml:trace contextRef="#ctx0" brushRef="#br0" timeOffset="84963">8261 8851 1376 0,'0'0'2168'16,"0"0"-599"0,0 0-113-16,0 0-128 0,0 0-304 15,0 0-375-15,0 0-225 0,0 0-136 16,-4 20 48-16,8-1-136 15,8 4 136-15,7 3-176 0,-3 4-88 16,5 2 32-16,-3-2-32 31,0-1-24-31,-4-5-48 16,1-6 8-16,-7-4-8 0,2-8-56 15,-4-2 48-15,1-4-88 16,-3 0 96-16,4-14 616 31,-1-12 72-31,4-8-272 0,1-6-288 16,0-3-128-16,11-6-592 15,-4 8-1336-15,-7 13-2929 0</inkml:trace>
  <inkml:trace contextRef="#ctx0" brushRef="#br0" timeOffset="87633">8224 9212 672 0,'0'0'1352'0,"0"0"-176"15,0 0 136-15,0 0-111 16,0 0-193-16,-3 0-208 0,3 0-48 15,0 0-104-15,0 0 1 32,0 0-41-32,0 0-176 0,0 0-152 15,0-2-120-15,0-2-32 16,0-2-72-16,10-4 64 15,9-2-8 1,-1-2-8-16,6 0 0 0,-1 0-16 0,-2 2-32 31,3 2-8-31,-5 2-48 0,4-1 8 16,-4 6-8-16,2 3-8 0,-1 0-24 15,-3 0 32-15,1 0 8 16,0 2-8-16,0 8 8 16,-7 4-8-16,4 0 0 15,-7 4 8 1,1 2 96-16,-2 5-16 0,-2 3-80 15,-4-1 136-15,-1 3-88 16,0 0 40 0,0-2-40-16,0-2 0 15,0-1-40 1,-3-5 48-16,-7-2-48 15,1 0 40-15,-4-4-40 16,-3 0 64-16,-4-2-24 0,-2-2 40 16,-6-2-96-16,-3 0 56 15,-6-4-40-15,-6-4 32 0,1 0-32 16,0 0 88-1,0-2 56-15,8-10 64 0,8-4 24 0,8-3-120 16,4 0-128-16,10-5-16 16,4-3 16-16,0-5-72 31,0 0 0-31,15 0-496 0,14-6-728 15,-5 8-1217-15,-1 8-3472 0</inkml:trace>
  <inkml:trace contextRef="#ctx0" brushRef="#br0" timeOffset="88232">8353 9204 1896 0,'0'0'1520'0,"0"0"-95"0,0 0-89 0,0 0-240 16,0 0-344-16,0 0-296 15,0 0-192-15,4-2-128 0,-1 14 176 16,2 5 121-1,-2 4 183 1,0 3-176-16,2 2-224 0,-3-1-64 16,-1-3-96-16,3-5-56 0,-3 2 0 15,-1-6-952-15,0-5-2945 31</inkml:trace>
  <inkml:trace contextRef="#ctx0" brushRef="#br0" timeOffset="89823">8420 9555 184 0,'0'0'1072'0,"0"0"-192"16,0 0 192-16,0 0 200 0,0 0-143 15,-2 2-169-15,-1-2-112 16,3 0-8-16,0 0-160 15,-2 0-175-15,2 0-209 0,0 0-152 32,-1 0-144-32,-4 0 0 15,2-6-64-15,-1 0-8 0,3 2 8 16,-3 0-24-16,3 2 72 15,1 0-64-15,0 2-40 16,0 0 55-16,0 0 17 0,0 0 48 31,0 0 8-31,0 0 0 16,0 0-8-16,0 0 8 0,0 0-8 15,0 0 0-15,-3 0-8 16,3 0 0-16,0 0-72 0,0 0 0 16,0 4 80-16,0 6 112 15,0 4 49 1,0 6-81-16,0 0-8 15,0 2-72-15,0 2 88 0,0-2-24 16,0 1 48-16,0-6 40 16,0 2-104-16,0-6 16 0,0-2 8 15,0-5-72 1,0-2 72-16,0-2-64 15,0-2-8 1,0 0-8-16,0 0-849 0,0 0-1687 0,-2 0-4264 16</inkml:trace>
  <inkml:trace contextRef="#ctx0" brushRef="#br0" timeOffset="90537">8232 9690 1016 0,'0'0'1872'15,"0"0"-1112"-15,0 0 281 0,0 0 127 16,0 0-200-16,0 0-184 16,75 19-288-16,-56-2-8 15,0 2-128-15,-4 0-128 0,-2-1-55 16,-2-2-161-16,-1-4 112 31,-2-4-120-31,-2 0 56 0,-1-6 48 0,0 0-88 16,-5 0 32-16,2-2-48 15,-2 0 168-15,1 0-128 16,3 0-40-16,-3 0-8 15,6-4 8 1,2-12 144-16,4-8-152 16,8-21-8-16,-6 7-1313 0,-4 6-3432 0</inkml:trace>
  <inkml:trace contextRef="#ctx0" brushRef="#br0" timeOffset="91609">8186 10014 2728 0,'0'0'2225'0,"0"0"-737"31,0 0 136-31,0 0-207 0,0 0-465 15,0 0-344-15,0 0-192 16,0 0-128-16,4-36-56 0,13 26-32 0,4 0-128 16,8-2 40-16,6 2-40 15,-1 0-64-15,0 0 32 16,1 2-32-16,-1 0 48 0,2 2-56 15,-4 4 8-15,4 0-16 16,-6 2-56-16,-2 0-112 16,-2 4-24-16,-5 10-40 15,0 4 64-15,-7 2 168 16,-2 2 0-16,0 2 8 15,-7 2 48-15,-1 4-40 0,-4 0-8 16,0 2 8-16,0 0 0 16,-5 0-8-1,-13-2-16-15,2 1 16 16,-4-5 16-16,-2-2-8 15,-6 0 48-15,3-4-40 0,-3-2 40 16,-3-4 0-16,-3-2 136 16,-3-6-56-16,-3-4 72 0,-5-2-80 31,-5 0 152-16,0-6-128-15,6-8-32 0,5-2 112 16,12-2-96-16,4 0-120 0,7-2 88 16,5-2-104-16,11-4-80 15,0 0 32-15,0-4-336 0,16-13-512 31,6 7-1376-31,-2 8-3770 0</inkml:trace>
  <inkml:trace contextRef="#ctx0" brushRef="#br0" timeOffset="92300">8326 10054 384 0,'0'0'4545'0,"0"0"-3449"31,0 0-448-31,0 0 312 16,0 0-216-16,0 0-144 15,0 0-256-15,0 0-119 0,50-21-121 16,-35 19 8 0,-2 2 136-16,1 0-104 0,-6 0-72 0,3 0 24 0,-6 0 40 15,2 5 152 1,-7 3-120-1,0 2 120-15,0 4-32 16,0 0 56-16,0 3-104 0,-8 0-104 16,-8 3-8-16,-2-1-88 15,0-4 56 1,0 0-64-16,4-5-64 15,-1-3 56 1,7-3 8-16,3-4 0 16,2 2 0-16,3-2 8 0,0 0-8 15,0 0-48-15,0 0-80 16,0 0 0-16,0 0-56 15,8 0 56-15,7 0 128 0,1 0 144 16,2 0-64-16,1-6 24 16,4 1 16-16,1-1-112 0,-5-2-8 15,4 1-304-15,1 5-736 16,-3 2-1441-16,-10 0-3648 0</inkml:trace>
  <inkml:trace contextRef="#ctx0" brushRef="#br0" timeOffset="93672">8415 10409 440 0,'0'0'968'16,"0"0"-344"-16,0 0 80 15,0 0-24-15,0 0-32 0,0-2 49 32,0 2 39-32,0 0-104 15,0 0-32-15,0 0-64 16,0 0 8-16,0 0 32 0,0 0 16 15,0 0-39-15,0 2-169 16,0 10-160 0,0 6-144-16,0 3-72 0,0 2 64 15,0 1-72-15,0-1 0 16,0-6 8-1,0 0-8 1,0-6 8-16,0-2 0 0,0-3-8 16,0-2 8-16,0 0 72 0,-2 2-80 15,2-3-896-15,-1 2-1761 0</inkml:trace>
  <inkml:trace contextRef="#ctx0" brushRef="#br0" timeOffset="94359">8312 10550 1240 0,'0'0'2352'0,"0"0"-1039"16,0 0 39-16,0 0-208 0,0 0-448 31,0 0-472-31,0 0-216 16,8 6 72-16,6 8 488 0,1 0-256 15,1 0-143-15,-3 0-9 16,0-2-48-1,-4 0-48-15,-1-4 16 0,-1 0 8 0,-2-2 8 32,0-2-16-32,-4-2-56 15,2-2 24-15,-1 0 32 0,0 0 24 16,2 0-96-16,0 0 88 15,4 0 0-15,-3-2 8 16,8-14-96 0,-1-8-8-1,11-18-616-15,-10 5-1849 16,-2 3-5152-16</inkml:trace>
  <inkml:trace contextRef="#ctx0" brushRef="#br0" timeOffset="99470">8202 10891 96 0,'-2'-2'2480'16,"-1"-1"-1192"-16,-2 3-207 15,3-2 183-15,1 0-464 16,-2 0-184-16,1 2-120 0,2-2-72 15,0 2-72-15,0 0-120 16,-3-2-88-16,3 2-72 0,0-2 81 16,-2 1 55-16,2-3 56 0,-2 0-80 15,2 0-64-15,0-5-64 16,0 3 0-16,0-1-48 0,0-3 8 15,0 1 32-15,2 1-40 16,5 1-8-16,-1-1 72 0,2-1-16 16,-1 1-56-1,1 0 0 1,1 1 0-16,3 0-16 0,2-1-32 15,9 0 40-15,-4 5-8 0,4-1 16 16,-2-1-8-16,0 3 0 16,0-2 8-1,0 0 8 1,-2-2 0-16,0 0 64 0,-1 3-64 15,0-2 0-15,0 5 8 16,-4-2-16-16,-1 2-56 0,2 0 56 16,-1 0-8-16,-1 0-40 0,-1 7 48 31,2 0 112-31,-4 1 16 15,-1 0-40 1,-1 1 16-16,4-2 0 0,-6 1-16 0,1 0 8 16,-1 1 16-16,-1-2-8 15,0 3 40-15,0 3-16 0,-2-4 24 31,2 3-16-31,-2 1-40 16,-1 0-16-16,-2 2-24 16,0-2-8-16,1-1 24 0,-1 3-64 0,0-4 48 15,0 4-48-15,5-2 0 16,-5 2 0-16,0-1 40 15,0 2-40 1,0 0 56-16,0-2-56 16,0 2 8-16,-5-2 32 15,-1-2-40-15,1 0 48 0,-2 0 16 16,-1 0 0-1,2-1-16-15,-4-2 24 16,4 1-8-16,-6-2-64 0,1 1 88 16,0-4 32-16,-2-1-24 15,0 0 0-15,-3 0-104 16,3-2 64-1,-2 0-64-15,1 3 0 0,-2-3 16 0,4 0-8 32,-5-2 0-32,4 0 0 0,-7 0-8 15,4 0-64-15,-3 0 64 16,-2-4 16-16,1-7-16 0,1 1 0 15,0 1-8-15,4-2-88 32,1 3 48-32,1 0 48 15,1 3 0-15,1-4-72 0,0 1 72 16,0 0 0-16,2 0-64 15,-2-4 64-15,0 0-104 0,3-4 96 16,-4 0-112-16,4-2 120 16,-1-3-80-16,2 4 80 15,1-2 0-15,3 4-56 0,1-2 48 16,2 4 8-1,0-2-88-15,0 0 72 16,0 0-392-16,16-6-368 0,0 2-1096 16,-1 6-3186-16</inkml:trace>
  <inkml:trace contextRef="#ctx0" brushRef="#br0" timeOffset="100453">8366 10806 824 0,'0'0'1984'0,"0"0"-728"16,0 0 145-16,0 0-33 0,0 0-288 15,0 0-408 1,0 0-272-16,0 0-224 0,0 0-176 0,-4 0 0 16,15 0 48-16,5 2 129 31,2 4-1-31,0 0 8 0,-2 3 80 15,-2-3-88-15,-1-1-40 16,-2 1 48-16,-4-2 48 0,-2 3 16 16,-2-3-40-16,-1-2-48 15,-2 0 40-15,0 2 104 47,0 1 64-47,0 1-16 0,-5 3-144 16,-10 1-104-16,1-3 16 0,1 1-64 31,1-1-48-31,1-3 0 0,5 0 64 0,1-2-64 0,2-2-8 15,3 2 0-15,0-2-152 16,0 0-136-16,0 0-168 0,0 0-112 16,0 0 136-16,8 0 304 15,5 0 72-15,3 0 48 0,-5 0 8 16,2 0-16-16,0 0 32 15,-2 0-16 1,2 0 0-16,-8 0-64 16,3 0 64-16,-5 0 8 0,-3 0-8 15,0 2 128-15,0-2 200 16,0 2 80-16,0 0 56 0,0-1-32 15,0 5-48-15,-1 5-200 32,-11-1-112-32,-5 1 16 0,-3 2-88 15,-2 1-64-15,-1-2-304 16,4 0-440-16,-6-1-216 0,9-2-1089 15,2-5-3488-15</inkml:trace>
  <inkml:trace contextRef="#ctx0" brushRef="#br0" timeOffset="102881">8433 11198 328 0,'0'0'1736'0,"0"0"-512"15,0 0 144-15,0 0-231 16,0 0-97-16,0 0-168 0,0 0-96 0,0 0-144 31,0 0-135-31,0 0-121 16,0 0-184-1,0 0-88-15,0 0-104 0,0 10 72 0,0 7-64 16,0 3 80-16,0 9 40 15,0-1-72-15,0 0-48 0,0 0 208 32,4-7-88-32,-4-2-8 15,0-5-120-15,0-6 112 16,0-2-48-16,0-2-56 0,0-2 88 15,0 0-88-15,0 2 0 0,4 1 48 16,-4-2-48-16,0 3-8 31,0 0-88-31,0-2-168 16,0-2-280-16,0-2-688 0,0 0-1161 15,0 0-2736-15</inkml:trace>
  <inkml:trace contextRef="#ctx0" brushRef="#br0" timeOffset="103397">8312 11414 2592 0,'0'0'1416'0,"0"0"-559"31,0 0 127-31,0 0-8 0,0 0-352 0,0 0-136 47,0 0 80-47,0 0-80 0,37 20-176 16,-21-8 25-16,-3 2-17 15,0 2-120-15,0-2-64 16,-2 1 16-16,-1-6-72 0,-2-1-16 16,-4-2-48-16,0-4 48 0,-3-2-56 15,-1 0 72-15,0 0 48 0,0 0 144 16,0 0 96-16,2-6-8 15,3-11-232-15,0-6-120 0,1-3-8 16,2-2-64 0,3 2-304-16,-6 1-424 15,2 6-945-15,-4 9-2167 16</inkml:trace>
  <inkml:trace contextRef="#ctx0" brushRef="#br0" timeOffset="104768">8226 11677 80 0,'0'0'2000'0,"0"0"-952"15,0 0-376-15,0 0-168 16,0 0 433-16,-7 0-241 0,7 0-304 15,0 0-56-15,0 0-72 16,0 0-56-16,0-2-72 16,0-2-56-16,9-2 296 0,5-3 80 15,5 3-72 1,-2-1-16-16,2-1-112 15,4 2-71-15,-4-3-57 0,2 3-24 16,-2 1-56-16,2-1-40 16,-3 0 0-16,1 1 48 15,-1 3-48-15,0 0 0 16,0 2 40-16,-2 0 56 15,2 0-40 1,-2 0 32-16,-2 0 8 16,1 2 32-16,-2 5 8 15,0 1 40-15,-2-1 56 16,-1 1 8-1,-2 1-96-15,-2-3 64 0,-1 2-88 0,2-1-32 16,-6 2-8-16,4-1-40 0,0 0 32 16,-4 1-16-16,3 4 24 15,-3-3 40-15,1 2-8 16,-2 0 8-16,5 0-72 0,-5 0 16 31,0 0-64-31,0 2 64 16,0-2-48-16,0 2-16 0,0-2 8 15,0 0 32-15,0 1-40 16,0 0 48-16,0 1-56 15,-7 2-8-15,-1 1-48 0,-1-2 48 32,2 2 0-32,-9-2-72 0,3 0 64 15,-3-2 8-15,0-1 0 0,-4 1 8 16,1-5 0-16,-4-1 0 15,4 2 0-15,-4-3 8 16,2 0-8-16,2-2 0 16,1-3-8-1,0-1 0-15,-1 0 0 16,0 0 0-16,-1-1-40 0,-2-9-24 0,-1-7 16 15,4 0 0-15,-4-5-8 16,4-3 56-16,1-1 8 16,0 0-8-1,2-4-8-15,6-2-32 16,-1 2 48-1,3-2 0-15,6-1 0 0,2 3 0 0,0-2 48 16,0 2-48-16,2 0 0 16,9 5 0-16,1 4 0 0,-4 3 0 31,1 6-16-31,3 5 8 15,-6 0-56-15,5 5 56 0,-4 2-768 16,-1 0-760 0,-1 0-1705-16</inkml:trace>
  <inkml:trace contextRef="#ctx0" brushRef="#br0" timeOffset="105813">8505 11733 1328 0,'0'0'2480'15,"0"0"-1239"-15,0 0-41 16,0 0-184-16,0 0-488 0,0 0-360 16,-8 56-88-1,8-28 64 1,0 2 32-16,0 1 24 15,0-5-32-15,0-7-40 0,0-2-24 0,0-6-88 16,0-3 32-16,0-1-48 16,-1-1-72-1,-1 0-1192-15,-1-5-4049 16</inkml:trace>
  <inkml:trace contextRef="#ctx0" brushRef="#br0" timeOffset="118732">8479 11680 1536 0,'0'0'2160'16,"0"0"-751"-16,0 0-57 0,0 0-256 15,0 0-424 1,0 2-360-16,0-2-96 16,0 0-32-16,0 0 88 15,0 0 121-15,0 0 15 16,0 0 8-16,0 0 0 0,0 0 16 15,0 0-32 1,0 0 72-16,0 0-56 0,0 0-104 16,0 0-104-1,0 0-120-15,0 0-24 16,0 0 32-16,0 2-24 0,0 3 32 15,-6 1 24-15,1 0-56 16,2 0-8-16,-2 1 8 31,-1 0 48-31,1-1-64 0,-2 2 73 16,2-2-113-16,-1 1-8 15,0 2 16-15,-1 3-24 0,-3 0 72 16,2 0-72-16,-1 4-48 16,1 0 48-16,-2 1 8 15,3-4 24 1,1-3-16-16,3 1-16 0,-4-4 0 15,4-3 16-15,1 0-8 16,-1-2 0-16,3 0 0 0,-3 2-8 16,1 3 0-16,-1-2 0 15,-2 3 0 1,2 0 0-1,-2 1 8-15,4-5 0 16,1-2 8-16,0 0 0 16,0-2-16-16,0 0 0 15,0 0-16-15,0 0-64 0,0 0 40 16,0 0 40-16,0 0 64 15,0 0-56-15,0 0 0 16,0 0 0-16,0 0 0 0,0 0 0 16,0 0-8-16,0 0-16 0,0 0-64 15,0 0 72-15,0-4-8 16,6 2 8-16,-1-3 8 31,1 1 0-31,-1 0 0 0,2 0 0 31,1 0 8-31,1 0 0 0,1 1 0 0,-2 1-8 0,3-2 0 16,1-1-8-16,-1 1 8 15,2-2 0-15,0 2 8 32,-2 0 0-32,2-1-8 0,2 0 8 0,-4 1 0 15,0 0-8-15,-1 0 0 16,-2 0-88-16,-1 0 24 0,-4 2 56 15,0 2-40-15,-3-2 31 16,2 2 9 0,1 0-48-1,0-2-40-15,0 2 56 0,-1 0 40 16,3-1 0-16,-4 1 8 0,-1 0 0 15,4-2 48-15,-4 2-8 16,0 0 0-16,0 0 9 0,0 0 15 16,0 0 8-16,0 0-16 15,0 0-24 1,0 0-40-16,0 0-281 15,0-3-207-15,0-3-424 16,1-4-216-16,2 0 432 16,-3 2-1681-16</inkml:trace>
  <inkml:trace contextRef="#ctx0" brushRef="#br0" timeOffset="165851">8444 12068 416 0,'0'0'1272'0,"0"0"-696"0,0 0-80 16,0 0-80-16,0 0-104 15,0 0-184-15,0 0 32 16,0 0 184 0,0 0 281-16,0 0 103 15,0 0 24-15,0 0-24 0,0 0-48 16,0 0-88-16,0 0-248 0,0 0-88 15,0 0-96 1,0 0-64-16,0 0-88 16,0 0 40-16,0 0-32 15,0 0-8-15,0 0 40 16,0 0-32-16,0 0 40 0,0 0-48 15,0 0 201-15,0 0 23 16,0 0-8 0,0 0-72-16,0 0-88 15,0 0-56-15,0 0 32 16,0 0-40-16,0 0-48 15,0 0-40-15,0 6-8 0,0-1 96 16,0 1 56-16,0 3 0 16,0 1-40-16,0-1 40 0,0 4 80 31,0 1-40-31,0 2-48 15,0 0 8-15,0-2 16 16,0 2-64-16,5-4 152 0,-5 0-16 16,1-4-80-1,3 1 8 1,-4-2 8-16,0 1 40 0,1 0 16 15,-1-2-16-15,5 2 16 0,-5-4 40 16,0 0-96 0,0-2 16-16,0 0-88 15,0-2 64-15,2 2-64 0,-2-2 48 16,0 0 0-16,0 0-8 15,0 0-48-15,0-8-288 0,0-8-1048 16,0 0-4722-16</inkml:trace>
  <inkml:trace contextRef="#ctx0" brushRef="#br0" timeOffset="167048">8376 12248 1856 0,'0'0'1816'0,"0"0"-543"15,0 0 303-15,0 0-72 16,0 0-256-16,0 0-279 0,-5 0-337 15,5 0-104-15,0 0-184 32,0 0-120-32,0 0-136 15,0 0-16-15,0 0-72 0,0 0 0 16,0 0-56-16,0 2 48 0,0 6 0 15,2 4 8-15,8 2 16 16,-2 2-16-16,3 0 96 47,0 3-96-47,2-2 0 0,-2 0 8 15,2-4 0-15,-3 2 0 16,-2-5-8-16,0-4 0 0,-1-1 8 16,-6-1 0-16,-1-4 0 15,2 0 40-15,-2 0-40 16,0 0 8-16,0 0-16 0,0 0-16 15,0 0 8-15,0 0-64 16,0-6 72-16,0-3 0 0,0-1 8 16,0-1 8-16,5 0-16 0,-5-2-80 15,5 1 24 1,1-1 0-1,-1-4-16-15,3-1-32 0,0 0 104 16,2 0 0 0,1 0 0-16,-3 0-56 0,0 4-56 0,-1 2 16 0,2 2-16 15,-5 4 40-15,2 2-8 31,-4 2-96-31,-1 2-56 16,-1 0-88-16,0 0-736 0,0 0-1745 16</inkml:trace>
  <inkml:trace contextRef="#ctx0" brushRef="#br0" timeOffset="168151">8265 12537 3000 0,'0'0'1496'0,"0"0"-431"16,0 0 263-16,0 0-136 0,0 0-520 15,0 0-408 1,3-24 40 0,15 12 89-16,4 2-137 15,4-2 56-15,-3 0-72 0,3-1-72 0,-1 4 0 16,4-1-152-16,-4 6-8 15,4 2-8-15,-5 2 8 0,5 0-16 32,-3 6 0-32,-2 7-96 15,0 8-80-15,-1 1 72 0,-4 3 40 16,-1 2-8-16,-5-1 80 15,2 2 0-15,-7-2 0 0,-2 2 8 16,2-1 96-16,-5-2 0 31,-3 1 0-31,0-2 24 16,0-1-48-16,-3-1 8 0,-8-1 24 15,-4 0 8 1,-2-1-40-16,-1-4-16 0,-8 0 64 0,-2-4-40 16,1-2 128-16,-7-4 136 31,-5-4 40-31,-1-2 32 0,-2 0-136 15,0-5-56-15,2-8 152 16,3-4-159-16,3 0-1 16,6-4-144-16,9 2-8 0,3-5 80 0,4-4 32 15,9-2-128 1,3-6-56-1,0-2-56-15,0-3 56 0,8 5-8 16,5 0-424-16,5 2-385 16,-4 6-1151-16,-2 11-3545 15</inkml:trace>
  <inkml:trace contextRef="#ctx0" brushRef="#br0" timeOffset="168759">8513 12593 544 0,'0'0'4545'15,"0"0"-3081"-15,0 0-296 0,0 0 128 32,0 0 1-32,0 0-473 15,0 0-208-15,-17 60-80 0,17-50-208 0,0-2-192 16,0 1-80-16,0-4-8 15,0 1-48 1,0 0 0-16,0 0-48 0,1 3 48 0,7-4 0 16,0 3-24-16,2 0 24 15,0 1-160-15,1-3-88 16,-1-1 8-16,-1-1-120 15,0 0 112-15,-5 1 88 16,0-5 80 0,-1 2 64-16,-3-2 16 0,0 0 8 0,0 0 64 31,0 0-16-31,0 2 40 0,0-2-40 31,0 2-48-31,0-2 96 0,0 2 152 0,0 2 64 16,-8 0-192-16,-4-3 152 0,-4 3 104 15,-5-4-280-15,0 0-40 31,-5 0-64-31,2 0-488 0,0-15-672 16,6-2-984-16,5 2-1849 16</inkml:trace>
  <inkml:trace contextRef="#ctx0" brushRef="#br0" timeOffset="169018">8513 12561 1584 0,'0'0'2192'0,"0"0"-943"15,0 0 31-15,0 0-416 0,0 0-72 16,0 0-320-1,0 0-320-15,0 0-96 32,105-18-56-32,-87 18-1400 31,-7 0-3377-31</inkml:trace>
  <inkml:trace contextRef="#ctx0" brushRef="#br0" timeOffset="172077">8777 12755 536 0,'0'0'768'16,"0"0"-384"-16,0 0-152 15,0 0 144-15,0 0-128 16,0-2-104 0,0 0-144-16,0-1-144 15,0-1 144-15,0 2 0 0,0-2-208 16,0-1-152-16,0 1-120 0,0 0-304 15</inkml:trace>
  <inkml:trace contextRef="#ctx0" brushRef="#br0" timeOffset="172444">8777 12755 24 0,'6'-38'800'0,"-6"38"-16"0,0 0 216 16,0 0-16-16,0 0-168 0,0 0-175 16,0 0-217-16,5 0-184 15,1 0 72-15,4 0 408 0,0 0-360 16,6 0-16-16,2 0 16 31,1 0-16-31,4 0-8 16,1 0-24-16,3 0-112 0,4 0-112 15,-2 0 32-15,5 0-64 16,0-3-48-16,-2-3 0 0,4-3 0 15,-1 3 0-15,-1 0 353 32,-3 1-121-32,-5 1-64 0,-7 2 40 15,-8 2-88-15,-3 0 0 0,-4 0 16 16,-4 0-16-16,1 0 40 15,-1 0 160-15,0-2 80 16,0 2-128 0,0-5-280-16,-1-5-128 15,-11 0-2449-15,-4 0-6680 16</inkml:trace>
  <inkml:trace contextRef="#ctx0" brushRef="#br0" timeOffset="172853">9171 12577 2712 0,'0'0'2065'0,"0"0"-1561"15,0 0-328-15,0 0 912 32,0 0 8-32,0 0-544 15,0 0-272-15,142 76-120 0,-116-60-32 0,-2 0 56 16,-5-4-40-16,-1 1 120 0,-7-8-103 15,-4 1-17-15,-2-2-8 16,-4 0-32-16,-1-2 224 16,0 0 224-16,0 3 136 0,0 1 112 15,-14 5-680-15,-36 14-120 16,3-3-1432-16,-3-1-4057 0</inkml:trace>
  <inkml:trace contextRef="#ctx0" brushRef="#br0" timeOffset="173894">8518 12954 408 0,'0'0'1128'0,"0"0"-600"15,0 0 168-15,0 0-64 0,0 0-224 32,0 0-176-32,0 0 40 15,0 0 145-15,0 0-1 0,0 0-80 16,0 0 72-16,0 0-8 0,3 0-64 15,-1 12-56-15,0 6-32 16,3 6-152-16,-2 6-96 31,0 2-256-31,2 5-88 0,-2 1-224 16,-3-4 144-16,0-2 272 15,3-6 144-15,-3-4 8 0,0-6 0 16,0-5 104-16,0-4 40 16,0-5 16-16,0 0 120 31,0-2 120-31,0 2-16 0,0-2-272 15,0 0 16-15,0 0-24 16,0 0-104-16,0 0-208 0,0 0-728 0,0 0-3185 16</inkml:trace>
  <inkml:trace contextRef="#ctx0" brushRef="#br0" timeOffset="174298">8444 13226 2680 0,'0'0'2729'0,"0"0"-1553"15,0 0-272-15,0 0 64 16,0 0-376 0,0 0-464-16,0 0-128 15,0 0 88-15,21 49 105 0,-10-21-25 16,4-2 80-16,-4 0-112 15,-3-4-128-15,-3-4 112 16,1-8-120-16,-2-1 56 0,-3-5-56 31,-1-4 0-31,4 0-8 16,-4 0-48-16,3 0-56 0,5 0-56 15,0-13 168-15,8-6-8 16,15-20-16-16,-2 3-889 16,-5 2-1375-1</inkml:trace>
  <inkml:trace contextRef="#ctx0" brushRef="#br0" timeOffset="175537">9574 12589 488 0,'0'0'3296'0,"0"0"-1719"0,0 0-497 16,0 0 112-16,0 0-368 0,0 0-344 15,2-60-128-15,14 44-87 16,2-4-57-1,1 2 40-15,9-5-88 16,2 4 56-16,6 0 40 16,1 2-176-16,0 4 96 0,-1 4 104 15,-1 3-16-15,-4 1-8 16,-2 5 24-16,2 0 16 0,-9 0-8 31,1 11-112-31,0 2 104 0,-4 8-24 31,-1 1-80-31,-4 3 32 16,-4 5-80-16,-2 5-16 15,-5-1-64-15,-3 0 49 0,0 2-65 16,0 0-32-16,0-2-161 16,-14 2 81-16,-4-4-48 0,-5-2 24 15,-1-4-168-15,-3-1 64 16,1-5-200-1,-3-4 240-15,-4-6 168 0,3-6-24 0,-7-4-32 16,-7 0 56-16,0-9 208 16,-2-12-24-1,0-3 120-15,4-4 24 0,7-1-152 16,7 3-128-16,9 5-40 15,8 2-8-15,3 5-144 16,4 0-576-16,4-6-712 0,0 4-1689 16,0 0-3504-16</inkml:trace>
  <inkml:trace contextRef="#ctx0" brushRef="#br0" timeOffset="176122">9857 12482 3408 0,'0'0'2345'0,"0"0"-649"0,0 0 265 16,0 0-609-16,0 0-104 0,0 0-312 15,0 0-456-15,-44 13-24 16,28 5-247-16,2 8-81 0,-4 4 24 15,3 4-40-15,1 0 40 16,7 0-136-16,4-4 80 16,3-4-96-1,0-4-48-15,3-1-80 16,17-8 64-16,-1 2 64 0,4-5 8 15,-1-2-8-15,3-7 0 0,0-1-232 32,-2 0-33-17,-4-3 89-15,-2-13 88 0,-3-4 88 16,-3-3 0-16,-7 1 8 0,-4 3 8 15,0 0 56-15,0 6 40 0,-4 5-15 16,-10-1 39-16,-2 7-120 16,-4 2-16-16,-2 0-361 31,-12 13-479-31,6 10-1144 0,3 1-2665 15</inkml:trace>
  <inkml:trace contextRef="#ctx0" brushRef="#br0" timeOffset="177403">8345 13514 1960 0,'0'0'1664'0,"0"0"-255"31,0 0 15-31,0 0-432 0,0 0-336 16,0 0-280-16,0 0-168 15,0-2-200-15,0 0-8 0,5 0 128 16,7 2 8-16,4 0-16 15,1 0 8-15,6 0-16 32,0 0-31-32,1 0-65 0,2 0 48 0,6 0 24 15,-1 0-88-15,4 0 112 16,1 0-8-16,-2 0-104 0,1 0 88 15,-4 6 16 1,-2 0-88-16,-5 3 216 16,-1 2-24-1,-5 2 136-15,-2 4 40 0,-3 0 72 0,-2 2 32 16,-3 0-232-16,2 4-16 15,-10-1-16-15,0 2 32 0,0 0-128 32,0 2-24-32,0 0-32 15,-7 0 56 1,-4 0-120-16,-2-1 0 0,-3-2 96 0,-2-3-88 15,-1 1 88-15,-4-2-96 0,1 0 48 32,-1-4-48-32,-1 0 40 15,-4-4-24-15,2 0 24 16,-4-5 0-16,-7-4 33 0,1-2-81 15,-6 0 0-15,2 0 120 16,3-6 64-16,3-9-96 0,8 0-80 16,3-2 72-16,10 0-80 15,4-5-8-15,4-7-88 31,5-4-104-31,0-10-169 0,11-23-391 16,5 7-792-16,-1 10-2481 16</inkml:trace>
  <inkml:trace contextRef="#ctx0" brushRef="#br0" timeOffset="179123">8502 13668 3120 0,'0'0'2777'0,"0"0"-1041"15,0 0-176-15,0 0-263 0,0 0-713 32,-5 0-584-32,18 0-24 15,10 0 24-15,3 0 168 16,3 0-120-16,0 0-40 0,-3 2 80 15,-2 4-8-15,-2-2-72 16,-5 0 0-16,-3-2 0 0,-9-1 48 16,1-1-48-1,-6 3 16-15,0-3 56 16,0 0 64-1,0 0-8-15,0 0 24 0,0 0 40 0,0 0-48 16,-11 0-144-16,-3 2 40 16,-3 2-40-16,6 0 0 15,-5 4 72-15,3 0-32 16,0 6-48-1,2 2 0-15,-1 4-48 0,4 4-224 16,-3 14-368-16,5-6-432 0,-2-4-1377 16</inkml:trace>
  <inkml:trace contextRef="#ctx0" brushRef="#br0" timeOffset="192254">8654 14031 1304 0,'0'0'1112'0,"0"0"-64"16,0 0 209-16,0 0-121 15,0 0-216-15,0 0 88 16,0 0-96-16,0 0-7 0,0 0-121 15,0 0-144 1,0 0-104 0,0 0-168-16,0 0-88 0,0 0-128 0,0 0-48 15,0 0-24-15,0 0-72 16,0 2-8-16,0-2 0 15,0 0-16 1,0 2-40-16,0 2 0 16,0 2 48-1,0 7 8-15,0 6-8 0,0 7 16 0,0 6-8 31,0 6 0-31,0 5-160 16,0-3-184-16,0-3 80 0,0-3 0 16,0-5 40-16,5-7 224 15,-4-7-112-15,1-2-56 0,-2-5 104 16,5-2 64-16,-5-1-72 15,0-3 72-15,0 3 56 16,0-5 16-16,0 2 16 0,0-2 56 31,0 0-8-31,0 0-16 16,0 0-120-16,0 0-16 0,0 0-512 0,0 0-1977 15,-8-9-4320-15</inkml:trace>
  <inkml:trace contextRef="#ctx0" brushRef="#br0" timeOffset="192952">8536 14359 1592 0,'0'0'2192'16,"0"0"-1135"-16,0 0-1 15,0 0-16-15,0 0-480 0,0 0-224 0,0 0 104 16,24 31 56-1,-9-11-208-15,-1 0-80 16,-2 0-152-16,-1-4 105 16,-3-4-97-16,-2-2 48 0,-1-2 88 15,0-4-152 1,0 0 88-16,-3-4 48 0,-1 0-112 0,-1 0-72 15,3 0-64-15,2 0-56 16,-2 0 112-16,2-10 8 16,5-6 96-16,1-5-16 0,-1 0-80 31,8-7-1153-31,-7 4-1223 15,0 5-3081 1</inkml:trace>
  <inkml:trace contextRef="#ctx0" brushRef="#br0" timeOffset="194174">8425 14666 992 0,'0'0'2448'31,"0"0"-935"-31,0 0-345 31,0 0 0-31,0 0-272 16,0 0-440-16,0 0-216 0,0 0-8 0,6-32-80 15,7 24-80-15,8 3 9 16,0-1-73-16,8 1 56 0,3 1 24 16,1 0-8-1,5 2 8-15,-1 0 8 0,-1 2-96 16,4 0 0-16,-7 0-56 0,-4 0-8 15,-2 8 64-15,-1 5 8 16,-5-2 0-16,-3 6 248 0,-4-2-72 16,-1 6-16-1,-3 0-56 1,-2 3 40-16,-3 3-16 0,-2 1-64 15,-3 0-72-15,0 4 0 0,0 0 56 16,-6 2-56-16,-7 2 0 16,-10 0-176-1,-1-1 128-15,-5-1-152 16,0-2-16-16,0-6 72 15,0-3 56 1,-2-4 88-16,-5-4 128 0,1-2-120 0,-2-5 72 16,-4-4-80-16,1-4 8 0,0 0-56 31,4-2 48-31,1-14-96 15,5-8-120-15,6-4 216 16,6-8 8-16,4-5 32 16,11-7-24-16,3-4 72 0,0-2-88 15,11 2 0-15,10-6-72 0,0 16-1225 16,-8 9-1575-16</inkml:trace>
  <inkml:trace contextRef="#ctx0" brushRef="#br0" timeOffset="194967">8694 14707 4184 0,'0'0'2129'0,"0"0"-977"0,0 0 32 15,0 0-191-15,0 0-385 16,0 0-264-16,0 0-344 0,-93 23 32 16,83-8-32-16,7-1 16 31,1-4-16-31,2 0 0 0,0 0-64 15,0 0-16-15,5 0-80 0,11 2 152 16,2-2 8-16,-2 0 0 16,2 0-48-16,1-2 32 15,4 0-40 1,-7-2 56-16,-2-2-16 15,3 0 8-15,-6 0 0 0,0-2 8 16,-4 3 48-16,-3-3-48 0,-2 1 8 16,0 3 56-16,-2 0-16 15,0 4 72-15,0 2-40 16,-4 0-80-1,-10 1 0-15,-2-4-8 32,-10-1-144-32,2-2-160 0,-4-1 88 15,4-5-48-15,5 0 72 16,2 0 119-16,9 0 81 31,0 0 8-31,5 0 145 0,0-3-89 16,3-3-64-16,0-4 0 15,0-1 48-15,0-4-48 0,0-5 0 16,11-2 0-16,5-4 8 15,2-2 8-15,6-2 40 16,1 0-56-16,-1 2 96 0,-2 3-96 16,-1 6 0-1,-6 4 24-15,-5 8-24 0,-6 1 8 0,-2 2-8 16,-2-7 0-16,0 2-392 0,0-1-1321 15</inkml:trace>
  <inkml:trace contextRef="#ctx0" brushRef="#br0" timeOffset="211339">9917 12946 1168 0,'0'0'2216'16,"0"0"-903"-16,0 0-457 0,0 0-96 0,0-6-408 15,0-4-240 1,0 2-56 0,0 0-40-16,0 4 64 0,0 0 240 15,0 0 144-15,0 4 56 16,0-2-8-16,0 2-72 15,0 0-23-15,0-2-73 0,0 0-152 16,0 0 16-16,0 0 80 16,0 0 56-16,-5-1 8 15,5 1-8-15,0 2 32 16,0-2 16-16,-2 2-120 15,2 0-64-15,0 0-8 16,0 0-16-16,0 0 16 0,0 0-64 31,0 0 8-31,0 0-8 0,0 0-64 16,0 0-64-16,0 0 0 15,0 0-8-15,0 2 8 32,0 7 0-32,0 3 73 15,0 2 31-15,0 2 64 0,-1 2-72 16,1-2-16-16,-4 0-80 0,4 0 128 15,0 2-120-15,0 0 112 16,0 0 0-16,0 3 56 16,0-6 64-16,-3 2 8 0,3-2-104 15,0 0-56-15,0-3-48 16,0-1-40-1,0 2 0-15,0-4 8 0,0 6-8 16,0-3 8-16,0 1-8 16,0 2 0-16,0-2 0 15,0 4 0-15,0-3 0 0,0 4-8 16,0-1 8-1,0 4 40 1,0-1-48-16,0 3 0 0,0-4 8 0,3 1-8 16,-3-2 0-16,0-2 0 15,4 2-64-15,-3-2 64 16,1 1-8-16,3 0-32 0,-5 2 40 15,0 0 0 1,3 2 8-16,-1-1-8 16,-1-2-8-16,4 0 8 31,-5-4-8-31,3 0-16 15,2 0 24-15,-3-2 0 0,1 2-8 16,3 2-8-16,-1 0 16 16,2 2-8-16,-2 4 8 0,1 0 0 15,2 0 0 1,-5 1 0-16,5-6 8 0,-4 0-8 15,-1-6 0-15,2-3 0 0,-4 1 0 16,1-3-8-16,0 0 8 31,4 3 0-31,-3 4 0 0,2-1 0 16,-3 1 0-16,3 0 0 0,-4-2 0 15,4 2 8-15,-3-3-8 16,2-2-16-16,0 0 8 0,-3-2 0 16,1-2-56-1,3 4 64 1,-5-2-8-16,1-1 8 0,3 6 0 15,-3-3 0-15,4 4-8 16,-3 0 8 0,1 0 8-16,-1 2 0 15,-1-2-8-15,-1 1 8 0,3 0 0 16,-3-1 0-16,0 1 0 15,0-2 0-15,0 4 0 0,0-4-8 16,0 1 0-16,0 3 0 16,0-4 0-1,0 2 0-15,0-1-8 0,0-5 8 0,0 2 0 31,0-1-8-31,0-2-40 0,2 3 48 16,3 2 0-16,-4 1 0 16,4-1-8-16,-3 2 8 15,3-3 0-15,-2-1 16 16,-1 2-8-16,-1-3-8 0,-1 0 8 31,5-3-8-31,-5 2 8 0,0-1 0 16,0 2 0-16,0-2 0 15,3 2-8-15,-3 0 8 16,0 0-8-16,0 0 8 0,0 2-8 0,2-2 8 31,-2 2 0-31,0-1-8 0,0-2 16 0,0 3 32 16,0-2-40-1,0 1-16-15,0 0 16 16,0-3-16-16,0 2 8 15,0-1 0-15,0-2 0 0,0-1-16 16,0 2 16 0,0 0 0-16,0 3 0 15,0-1 0-15,0 1 0 0,0-1 0 16,0 3 24-16,0-4-16 15,0-1-8-15,0-2 8 16,0 0 0-16,0-1 64 0,0 1 32 16,0-2-96-16,0 2 56 15,0 3-56 1,0-1-8-16,0 5 0 15,0-3 8-15,0 1 0 16,-2 0-8-16,-1 1 0 0,3-4 0 16,-6 0 8-16,4-3 40 31,2-1 24-31,-3 0 8 31,3-2 64-31,-7 3 40 0,2-1-8 16,-1 0 136-16,-2 2-64 15,3-2-72-15,-6 2-128 0,3 0-40 16,-2-2-8-16,0 1 8 15,2 1 0-15,-1-1 8 16,0-1 40-16,3-2-40 0,-4 0-8 0,2 2 64 16,-3-2 0-16,1 0-64 15,-1 0 0-15,3 2-8 0,-3-2 16 16,-1 2-16-16,1 0 0 15,0 0 8 1,-2 2-8 0,1 0 8-16,0 0-8 0,-1-1 0 0,1-1 8 15,-4 3-8-15,3-3 0 16,-1 0 0-16,-1-2 8 0,2 2 0 31,-1-2-8-31,2 2 16 16,4-2 24-16,-3 2-40 0,1-2 0 31,1 2 8-31,-6 0 0 0,2-2 0 0,-3 2 56 0,3 0 80 15,-5-2 8-15,5 0-15 16,2 2 39-16,3-2 0 31,-2 0 24-31,6 0-88 0,-3 0 16 16,5 0 16-16,-2 0-40 15,0 0 8-15,-2 0-112 0,1 0 8 16,2 0 40-16,-4 0-40 31,3 0-8-31,-1 0 8 16,-3 0 0-16,4 0-8 0,-2 0 8 0,1 0 0 15,-1-2 8-15,1 2 64 32,-2-2-72-32,1 2 40 0,-1 0-48 0,-2 0 8 0,2 0-8 15,1 0 8 1,1 0 0-1,2 0-8-15,-2 0 0 0,0-2 0 16,0 2 8-16,4 0-8 0,-4 0 8 16,-2 0-8-1,4-2 0-15,-7 2 0 31,1 0 0-31,-3 0 0 16,1 0 0-16,-3 0 0 0,1 0 0 16,-2 0 0-16,4 0 0 15,-1 0 0-15,4 0 0 16,-3 0 0-1,0 0 0-15,-1 0 0 16,0 0 0-16,-1 0 0 16,1 0 0-16,3 0 0 0,2 0 0 15,6 0 0-15,-3 0-8 16,4 0 0-16,0 0-40 0,0 0-40 15,0 0 80-15,0 0-8 16,0 0-80-16,0 0-264 16,0 0-360-16,-1 0-681 0,-1-2-703 15,-1-4-1081-15,1 0-4457 0</inkml:trace>
  <inkml:trace contextRef="#ctx0" brushRef="#br0" timeOffset="212079">9143 14709 2488 0,'0'0'1944'16,"0"0"-343"-16,0 0 87 0,0 0-128 16,0 0-487-1,0 0-369-15,-18 10 136 0,18-8-312 0,-6 2-32 16,3-1-32-16,-5 1-80 15,1 3-95 1,1 1-49-16,-6 2-160 16,1 2-8-16,0 0-64 0,3 1 0 15,-4 2 48 1,4-3-56-16,0-2 8 0,5-2-8 15,-2-2 0-15,5-4 8 0,0-2 0 32,-3 2 0-32,3-2 0 0,0 0 88 15,0 0 8-15,0 0 0 16,0 0-40-16,0 0-56 15,0 0 0 1,0 0-8-16,0 0 0 16,0 2-48-16,0 0-24 15,0 0-96-15,8 2 40 0,11 2 120 16,1 0-120-16,7 0 80 15,4 0-48-15,13 6-473 16,-9-4-1143 0,-4 2-2681-16</inkml:trace>
  <inkml:trace contextRef="#ctx0" brushRef="#br0" timeOffset="214563">8706 15226 2528 0,'0'0'1336'0,"0"0"-455"0,0 0 191 16,0 0-152-16,0 116-72 31,0-90-280-31,0-1-64 0,0-6-24 15,0-2-159-15,0-6-65 0,0-2-56 16,0 1 16-16,0-3-96 16,0 1-64-16,0 1-56 15,0 1 8 1,0 1-8-16,0 2-344 15,0 0-609 1,0-2-767-16,0-3-2937 0</inkml:trace>
  <inkml:trace contextRef="#ctx0" brushRef="#br0" timeOffset="215075">8576 15455 4536 0,'0'0'2769'0,"0"0"-1169"16,0 0-279-16,0 0-265 0,0 19-608 15,10 7-304-15,5 6 168 16,1 2-136-16,3-4-96 16,-6-3-80-16,-2-9 0 15,1-6 0-15,-6-6 0 16,-1-3 0-16,-3-3 0 15,4 0-8-15,4 0 8 0,1-13 8 16,5-13-8-16,4-8-120 31,5-16-560-31,-8 7-1136 0,-3 10-3418 16</inkml:trace>
  <inkml:trace contextRef="#ctx0" brushRef="#br0" timeOffset="215714">8421 16070 2736 0,'0'0'1672'0,"0"0"-327"0,0 0 175 0,0 0-96 0,0 0-175 15,0 0-681-15,-48-37-232 16,48 16 72-16,3-3 48 0,16-2-48 31,7-4-88-31,8-1-152 16,5-1-8-16,3 4-104 15,5 0-40-15,1 3-16 0,2 4-56 0,0 3 40 16,-8 8-168-16,-1 6-112 15,-7 4 24-15,-5 0-128 32,-7 16 168-32,-7 6 128 0,-2 8 104 15,-10 2 8-15,-3 6 112 16,0 1-120-16,0-1 56 0,0 0 8 15,-11 0-48-15,-7-4-8 16,-1 1 8-16,-4-3 32 16,-6-2-40-16,-2-2 72 0,-6-5-64 31,-5-2 40-31,0-3 144 0,0-8 56 15,-5-6 8 1,2-4-64-16,3 0-64 0,7-6-32 0,10-13-104 16,9-5-168-1,10-3-440 1,6-24-544-16,6 10-1305 0,10 4-3664 15</inkml:trace>
  <inkml:trace contextRef="#ctx0" brushRef="#br0" timeOffset="216369">8673 15892 800 0,'0'0'4809'0,"0"0"-3553"0,0 0-136 32,0 0-32-32,0 0-471 15,0 0-393-15,0 0-120 0,0 0-104 16,0 0 0-16,0 0-56 0,-11-106 40 15,27 101-192 1,0 5 80 0,-1 0 40-16,4 0 16 0,-4 0 64 15,-2 9 8-15,-2-1 0 16,-1 3 120-16,-4 2-8 0,-4 0 176 15,-2 2 64-15,0-1-96 16,0-3-64-16,-4 2-72 0,-7-5-40 16,0-3 0-1,-5-1-64-15,4-1-16 16,-5-3 16-16,4 0-16 15,1 0 0-15,4 0 0 16,5 0 0-16,3 0-16 0,0 0-80 16,0 0-256-16,0 0-280 15,0 0 280 1,0 6 248-16,0 6 104 15,0 4 48-15,5 0-40 16,1 2-8-16,6-2 128 0,-7 2-32 16,1-2 40-16,2 4-32 15,-3 0-8-15,1 2 8 0,-6 8-104 31,0-6-712-15,0-3-2585-16</inkml:trace>
  <inkml:trace contextRef="#ctx0" brushRef="#br0" timeOffset="219694">8975 15984 1464 0,'0'0'2920'16,"0"0"-1383"-16,0 0-377 31,0 0 88-31,0 0-280 0,0 0-375 15,0 0-241-15,0 0-120 16,5-2-120-16,6-2-56 16,4 2 8-1,8-2 128-15,2-1 56 0,9 3-16 16,7 1 264-16,1-1-144 15,0 2-144-15,4 0-96 0,-7 0 40 16,-2 0-88-16,-6 0 40 16,-8 0 24-16,-2 0 8 0,-8 0-56 31,-7 0 8-31,-1 0-80 0,-3 0 80 15,-2 0 16-15,0 0-104 16,0 0-560-16,-12 0-1056 0,-1 0-4649 16</inkml:trace>
  <inkml:trace contextRef="#ctx0" brushRef="#br0" timeOffset="220039">9306 15788 1072 0,'0'0'4033'16,"0"0"-3289"-16,0 0-304 15,0 0 408-15,0 0-256 0,0 0-280 16,115 30-128 0,-86-18-88-1,-2-1-40-15,1 0 96 0,-5 1 88 16,-6-1 120-1,-1 0 9-15,-7 1 159 16,-3 2 72-16,-6 4 96 16,0 4-152-16,-6 6-240 0,-17 6-304 15,-21 12-232-15,6-6-1288 16,2-9-2873-16</inkml:trace>
  <inkml:trace contextRef="#ctx0" brushRef="#br0" timeOffset="220841">9794 15886 5401 0,'0'0'1576'0,"0"0"-632"0,0 0 16 16,0 0-359-1,0 0-41-15,0 0-200 0,23-107-96 0,1 88-64 32,10 0 16-32,-4 6-40 15,9 4-32-15,2 5-136 16,-3 4 8-16,1 0-8 0,-3 0 0 31,-2 13 0-31,-5 0 40 0,-2 6-48 16,-4 2 8-16,-1 3-8 15,-1 2 104-15,-3 3-48 16,-3 1-56-16,-4-2 64 0,-5-2-56 15,1 0 88-15,-7-2-40 16,0-2-48-16,0 0 16 0,0-4-16 31,0 2 0-31,-15-1-8 16,-1-2 0-16,-3 0 0 15,-4-4-16-15,-4 0 8 0,-4-3-56 16,0-5-32-16,-3-1 88 0,0-2-120 16,-1-2-56-16,1 0-16 0,-3 0-64 15,3-4 112 16,3-9 128-15,7-6 24-16,-3-1 0 16,7-5 0-16,6-2 0 0,2-1 8 0,4 0-16 15,7 2 8-15,-1-8-280 16,2 10-969-16,0 1-1583 15</inkml:trace>
  <inkml:trace contextRef="#ctx0" brushRef="#br0" timeOffset="221146">9928 15801 2664 0,'0'0'3257'15,"0"0"-1489"-15,0 0-392 0,0 0-343 16,0 0-497-16,0 0-168 15,0 89-40-15,0-55-112 0,0 0-40 16,0 2-48-16,0-4-80 16,0-2-32-1,0-2-16-15,3-6-360 16,2-3-568-1,-2-8-1561-15,-1-7-3272 0</inkml:trace>
  <inkml:trace contextRef="#ctx0" brushRef="#br0" timeOffset="221514">10062 15894 2696 0,'0'0'4057'0,"0"0"-3153"16,0 0-512-16,0 0 288 15,0 0-120-15,0 0-279 0,0 0-137 16,61 110 0-16,-46-92-16 16,-2-4-48-16,3-4-72 0,-1-4 0 31,-1-2 0-31,-1-4 40 15,0 0-24-15,-2 0-24 16,1-8 0-16,-3-4-80 0,-2-6-56 16,-6 0-16-16,-1 0 144 15,0 0-8 1,-1 2 16-16,-15 1 0 0,-4 4 64 0,-1 1 0 31,-1 3-8-31,1 5-8 0,3 0-48 16,2 2-160-16,4 0-545 0,1 7-1047 15,3 5-3457-15</inkml:trace>
  <inkml:trace contextRef="#ctx0" brushRef="#br0" timeOffset="222293">10358 15910 2560 0,'0'0'1968'0,"0"0"-759"16,0 0-273-16,0 0-296 15,0 0-320 1,0 0 256-16,0 0 136 16,0 0-191-16,69-14 47 0,-40 12-192 15,7 0-56 1,-1-2-72-16,6 0-96 0,-3 2-8 15,-1-2-32-15,-1-1-8 0,-2 1-88 32,-3 0-8-32,-2 3 48 15,-5-3-56-15,-1 2 48 0,-4 0-48 16,-5 2 8-16,-6-2 0 15,-3 2 0-15,-5 0 40 16,0-2-48-16,0 2-440 0,0-9-496 16,-6 1-1625-1,-5-1-4128-15</inkml:trace>
  <inkml:trace contextRef="#ctx0" brushRef="#br0" timeOffset="222582">10758 15667 3384 0,'0'0'1961'16,"0"0"-1473"-1,0 0 272-15,0 0 72 16,0 0-256-16,0 0-192 15,0 0-152-15,133 14-128 0,-116-12-32 16,1 2-8-16,-7 3-48 16,-1-2 200-16,-3 5 249 15,-4 0 71-15,-3 2-112 16,0 2-152-1,0 1-88-15,-8 2-184 16,-10 2-72-16,-13 9-1024 0,4-4-1257 16,-2-5-3384-16</inkml:trace>
  <inkml:trace contextRef="#ctx0" brushRef="#br0" timeOffset="223744">10954 15794 2312 0,'0'0'1928'15,"0"0"-167"1,0 0 151-1,0 0-95 1,0 0-401-16,0 0-200 16,0 0-368-16,-9 9-272 0,1 8-576 15,0 6-72-15,-6 16-1024 31,6-5-1432-31,1-6-3794 16</inkml:trace>
  <inkml:trace contextRef="#ctx0" brushRef="#br0" timeOffset="224295">11144 15788 4865 0,'0'0'2104'16,"0"0"-832"-16,0 0-119 0,0 0-417 15,0 0-336-15,16-81-48 16,13 57-120-16,10 3-72 15,3-2-8-15,8 7-104 0,-3 4-48 32,3 8 0-32,-2 4-48 0,-2 0-64 15,-6 8 8-15,-4 12-16 16,-7 7 56-16,-8 3 64 15,-7 4 56-15,-7 4-48 0,-7 1 40 16,0 1-48 0,0 1 104-16,-12-1-104 0,-5 0 8 0,-9-4 0 31,-5 0 40-31,-6 0-48 15,-3-6-104-15,-7-1 48 16,0-10-48-16,0-6 96 0,-5-10-120 0,9-3-88 16,2 0 120-1,9-16 96 1,5-5 152-16,9-9-96 0,3-6-56 15,9-5-48-15,6-17-264 16,0 10-1081-16,5 7-1519 16</inkml:trace>
  <inkml:trace contextRef="#ctx0" brushRef="#br0" timeOffset="224543">11144 15788 3104 0,'115'0'2865'0,"-110"0"-1729"16,1 2-328-16,2 15 200 15,3 7-431-15,2 7-257 0,2-1-168 16,-1 2-24-16,-2-2-128 15,4 2-440-15,-8-8-1321 0,2-8-2512 16</inkml:trace>
  <inkml:trace contextRef="#ctx0" brushRef="#br0" timeOffset="224743">11399 15813 3184 0,'0'0'3081'0,"0"0"-1417"16,0 0-456-16,0 17-519 0,0 3-417 0,0 1-168 31,0 6-104-16,5 8 0-15,-3-3-520 0,-1-3-2177 0</inkml:trace>
  <inkml:trace contextRef="#ctx0" brushRef="#br0" timeOffset="225442">11687 15873 360 0,'0'0'2200'15,"0"0"-696"-15,0 0-231 16,0 0-193-16,0 0-352 0,0 0-448 47,0 0 32-47,0 0 312 15,77 0 232-15,-36 0-231 16,-1 0-17-16,2 0-16 0,-5 0-168 0,-3-2-200 16,-3 0-64-16,-4 2-32 15,-4 0-88-15,-5 0-40 0,-1 0-968 16,-5-2-1849-16,-6 0-5208 15</inkml:trace>
  <inkml:trace contextRef="#ctx0" brushRef="#br0" timeOffset="226137">11982 15794 576 0,'0'0'4441'0,"0"0"-2985"16,0 0-104-16,0 0 120 0,0 0-583 31,0 0-553-31,0 0-328 0,0 0 280 15,0 0 64-15,0 0-144 16,92 24-128-16,-66-14-8 0,-2-1-56 16,-3 2 56-16,-1-3 0 15,-6 0-64-15,-6-3-8 31,0-1 168-31,-4 1-160 0,-4-3 56 16,0 0 24-16,0 0 184 16,0 4 200-16,-10 3-472 0,-22 10-256 15,-1-2-1272-15,6 0-1345 0</inkml:trace>
  <inkml:trace contextRef="#ctx0" brushRef="#br0" timeOffset="226896">12310 15773 1432 0,'0'0'2000'0,"0"0"-1424"0,0 0 161 16,0 0 279-16,0 0-152 31,0 0-144-31,49-126-328 0,-22 98-192 31,4 2-32-31,3 2 8 0,1 4-40 16,2 1 24-16,2 8-160 15,-3 5 0-15,-1 6 0 0,-1 0 64 16,-5 0-56-16,2 12 0 15,-9 4 8-15,-2 4 48 0,-1 2-48 16,-4 0 32-16,1 2-48 16,-5 2 8-16,2 0 48 0,-2 4-16 15,-3 0-32-15,2 2-8 0,-7 0 56 31,1-2-56-31,-4 0 48 16,0-1 32-16,0-3-72 0,-4-2 273 16,-5-1-177-1,-3 4-104-15,-4-5-8 0,-2 0-48 16,1-2-105-16,-4-2-79 0,-4-1-56 62,-4-4 136-62,-3-5 112 16,-3-4-8-16,-6-4 48 0,2 0 8 15,4-2 0-15,3-14 232 16,4 0 80-16,1-5 113 0,7-4-89 16,7-3-216-16,4-4-120 15,7-18-64-15,2 6-1113 0,0 6-2015 0</inkml:trace>
  <inkml:trace contextRef="#ctx0" brushRef="#br0" timeOffset="227191">12497 15705 1432 0,'0'0'3160'16,"0"0"-1887"-16,0 0-1 0,0 0 384 16,5 36-359-16,-2-10-721 15,1 5-200-15,1-1-144 0,-2 2-120 16,2 0-112-16,1-2-56 0,-6-4-608 31,3 4-737-31,-1-8-1015 16,-2-6-3121-16</inkml:trace>
  <inkml:trace contextRef="#ctx0" brushRef="#br0" timeOffset="227719">12575 15664 3448 0,'0'0'3313'16,"0"0"-2329"-16,0 0-800 0,0 0 128 0,0 0 128 15,42 0-72-15,-21 0-136 16,-3 0 1-16,-1 0-225 16,0 5 160-16,-8 7 224 0,-1 6-96 15,-6 2 8 1,-2 2-80-16,0 2-160 0,0 1 40 0,-5-2-104 15,-8 1-208-15,0 3-384 16,-3-3-441-16,0-2 49 0,1 0 80 16,4-2-16-16,3-5-200 15,0 0 520-15,6-7 479 31,2-2 121-31,0-2 289 0,0-4 383 16,13 0 152-16,5 0-64 16,0-2-264-16,4-8 56 0,-2-4-256 15,2 0-104-15,-4 2-96 16,3-1-96-16,-6 6-224 15,-2 5-424-15,-2 0-920 0,-3 2-2401 0</inkml:trace>
  <inkml:trace contextRef="#ctx0" brushRef="#br0" timeOffset="232229">13008 15924 232 0,'0'0'1712'15,"0"0"-1160"-15,0 0-240 0,0 0 272 16,0 2 56 0,0-2 225-16,0 0 279 15,0 0 160-15,0 0-32 16,0 0-183-16,0 0-217 0,0 0-176 15,0 0-144-15,0 0-144 16,0 0-136-16,0 0-136 0,0 0-8 16,0 0-24-16,0 0-88 46,0 0-8-46,0 0 56 0,0 0-64 16,0 0-16-16,0 0-40 16,0 0 56-16,0 0 0 0,0 0 0 15,0 0 8 1,0 0-8-1,0 0 8-15,0 0-8 32,0 0-56-32,-7 0 40 0,1 0 8 15,1 0 0-15,2 0 8 16,-5 0 0-16,4 0 0 0,-4 0 0 15,2-2 48-15,1 2-40 16,5 0 40-16,-5 0 72 16,5 0-64-16,0 0-56 0,0 0 0 0,5 0-224 15,11 0 224-15,7 0 0 16,1 2 0-16,5 2 8 0,2-2 0 15,4-1-8-15,6-1 8 16,-6 2-8 0,6 0 8-16,-6 3-8 0,-1-1 8 0,-3 0-8 0,-7-2 8 15,-5 2-8-15,-1-4 0 16,-7 2 0 15,-6-2 0-31,-2 0 16 31,-3 0-8-31,0 0 64 16,0 0-72-16,-3 0-360 0,-10 0-1184 15,-1 0-4321-15</inkml:trace>
  <inkml:trace contextRef="#ctx0" brushRef="#br0" timeOffset="232604">13302 15826 1224 0,'0'0'3200'0,"0"0"-1183"16,-5-2-153-16,5 2-455 15,0 0-673-15,0 0-528 16,18 0-96-16,9 0-40 0,4 7-64 16,4 3 96-16,2 3-8 0,-4-2-96 15,-4 2 0-15,-7-1 0 0,-2-3 56 16,-9 4 72-16,-9-3 72 31,1 1 184-31,-3 2 104 16,0 1-136-16,-15 2-144 0,-6-2-208 31,-8 0-400-31,-18-6-1072 0,9-4-1761 0,5-4-4432 0</inkml:trace>
  <inkml:trace contextRef="#ctx0" brushRef="#br0" timeOffset="233264">13654 15647 2496 0,'0'0'1512'16,"0"0"-527"-1,0 0 39-15,0 0-152 0,0 0-272 0,0 0-240 16,0 0-168-16,118-92-88 0,-89 92-8 15,1 0-16-15,3 0 0 16,-3 14 48-16,1 0-56 16,1 6 8-1,-4-2 32 1,-2 2 48-1,-2 3-8-15,0-4 48 0,-3 1-39 16,-2 1-25-16,-1 0-16 16,-5 1 8-16,-2 1 32 31,1 3 0-31,-7-3-8 0,-5 5-24 31,0-1 48-31,0 1-64 0,-4 0-24 0,-9-2 16 0,-4 2-96 16,-3-1 48-16,-2-6 48 15,-3-1 48-15,0-4-88 16,0-4-48-16,-5-4 32 0,-1-6-48 15,-3-2 16-15,-1 0-8 16,-1-8 16-16,4-6-16 16,1-2-8-16,5 0 16 0,4-2-8 0,5 0-8 15,6-6 8 1,8-2 0-16,0-9-8 0,3-1-8 15,0-13-264 1,3 6-1080-16,3 7-2681 16</inkml:trace>
  <inkml:trace contextRef="#ctx0" brushRef="#br0" timeOffset="233552">13773 15713 3224 0,'0'0'1593'0,"0"0"-681"0,0 0 288 31,0 0-32-31,0 0-288 16,8 103-167-16,-6-73-9 16,0-3-288-16,2-1-256 0,-4-3-40 15,0-8-112-15,0 0-8 16,0-5-16-16,0-2-480 0,0-4-1033 15,0-4-2471-15</inkml:trace>
  <inkml:trace contextRef="#ctx0" brushRef="#br0" timeOffset="234238">13862 15698 2768 0,'0'0'1160'16,"0"0"17"-16,0 0-129 0,0 0-328 15,0 0-280-15,0 0-152 16,84 17-48-16,-69-6-40 0,1 0 8 47,-7 1 80-47,1 3 0 15,-5-6 24-15,1 1 177 0,-6 1-65 16,0-4-48-16,0 1-80 15,0 1-96-15,-14 1-40 16,-1-3 136-16,-2 1-128 0,2-1-160 0,-3-3 104 16,4 0-24 15,4-2-8-16,7 0-72-15,-4-2 0 0,7 0-8 16,0 0-176-16,0 0-192 16,0 0 104-16,12 0 192 0,2-4 72 15,2 2 0-15,2-2 0 16,5 2 8-16,-4 2-8 0,-3 0-96 15,2 0-8-15,-2 0-48 0,-5 0 64 16,-4 0 72-16,-2 0 8 31,-5 2 8-31,0 2 0 16,0 2 240-1,0-1-32 1,0 6-96-16,-12-1 16 0,-2 1-128 0,1 4 8 16,-2-1-8-16,1-2-176 15,-1 0-672-15,6-4-1401 16,-3-4-3216-16</inkml:trace>
  <inkml:trace contextRef="#ctx0" brushRef="#br0" timeOffset="240063">14032 16148 144 0,'0'0'2328'15,"0"0"-1200"-15,0 0 113 0,0 0-33 16,0 0-304-1,0 0-280 1,0 0-56 0,0 0-24-16,0 0 8 0,0 0-223 15,0 4-185-15,0 5-40 0,0 0 40 16,0 1 32-16,0 3-32 0,0-2 0 31,-2 4-136-31,2-1 136 16,-2 2-88-16,2 0 80 0,0 0-8 15,0 3-56-15,0 2-72 16,0-1 8-1,0 0-8-15,0 0 8 0,-1-1 64 0,-4-4 16 16,0 2-80-16,0-4 80 31,0-3 64-31,-1-1 0 0,1-2 24 16,2-3 32-16,-2 2-200 15,2-2 64-15,0-2 0 16,-2 2 16-16,0 1-88 0,0-1 0 0,3-1 0 16,-6 1 0-1,0 0 72 1,2-2-64-16,-6 2 88 15,1-2-88 1,-2 0 0-16,2 3 0 16,-2-3 0-16,2 0 48 0,-2 0-56 0,2 0 0 15,-1-1 0-15,1 1 8 16,0 0-8-16,-2 0 8 15,1 0-8-15,-5 2-8 0,0-2 8 16,-2 3 0-16,-4-3 0 16,4 2 8-16,0-2-8 15,-2 0 0 1,0 0 0-16,-2-2 48 0,-3 2 40 0,2 1-24 0,-7 1-8 31,-3 2 0-31,1 3 56 16,-5 3-104-16,0 2 112 31,2-2-40-31,-4 1 120 15,4-2 32 1,1-3-40-16,2 0-64 16,1-3 81-16,1 0-105 0,1 1 48 15,7-2 24-15,-4-2-32 16,7 2-80-16,3 0 32 15,-1-2 8-15,2 1 0 0,1 2-16 16,-1-3-80 0,0 2 96-16,1 0-24 0,-1-2-24 0,-2 2 80 0,1-2-8 15,-1 0-40-15,2 0 8 16,-2 0-40-16,2 0-40 15,-2 0-8-15,2-1 8 0,-4 2 40 16,1-1-48-16,-4-2 0 16,-6 2 40-1,-1 0-48-15,-1 2 0 0,-5 2 0 16,-2 2 0-16,1 2 0 15,-7 2 0-15,2 6 0 16,-3 2-8-16,-4 2 0 0,2 2-112 16,1 1 64-16,4-4 56 15,5-2 8 1,3-4 0-16,5 0 8 31,6-6-8-31,5-1 0 16,5-3 0-16,2-3 56 0,4 0-8 15,3-2 48-15,-3 2-88 16,-1-2-16-16,-2 0 8 0,1 2-8 31,-6-2 8-31,1 2 0 0,1-2-8 0,-7 2 0 31,-1 0 0-31,2 0 0 0,-4-1 0 16,2 1 8-16,-4 0 0 15,0 2-8-15,3-2 0 0,-1 3 0 16,4-3 0-16,-4 2 0 16,4-2 0-16,-2-2 0 0,3 2 56 15,0-2-56-15,2 0-48 16,-3 0 48-1,1 0 24-15,2 0-24 16,-4 0-8-16,3 0 8 16,0 0-8-1,-2 0 64-15,1-2-32 16,2 0-24-16,3 2 0 0,-1-2 40 15,-2 2-40 1,-2-2 0-16,0 0 0 16,-3-3 0-16,-2 3 0 15,4 0 0-15,-4 0 0 0,-2 0-48 16,0 0-48-1,0 2 96-15,2-1 56 0,2 1-56 0,-2 0 0 16,2-2 0-16,0 2-8 16,0-2 16-16,-1 0-8 0,2 0 0 15,-4 2-8-15,2 0 8 16,-3 0 0-16,1 0-40 15,-2 0 32-15,5 0 8 16,-1-2 0-16,1 2 8 0,3-2-8 31,2 2 8-31,0-2 0 0,1 2 48 16,-3 0-56-16,4 0 0 15,-2 0 0-15,-1-2 16 16,0 2 0-16,-1 0-8 0,0 0-8 0,-1 0 8 31,-5-3 0-31,-1 1-8 16,-4 2-8-16,0-2 0 0,-3 0 0 15,1 2 8-15,2-2 0 16,0 0 0-16,5 2-8 16,4-2 0-16,3 1 8 0,4 1 16 0,0-2-16 15,6 2 8 1,-4-2-8-16,3 2 8 15,-2-2-8-15,2 0 0 16,-5 0 0-16,2 0 0 16,-3 2 0-16,1-2 8 15,1 2-8 1,-1-2 8-16,0-1-8 31,-3 1-8-31,-1 0 8 16,-4 0 0-16,0 2-16 0,-7 0 16 15,2 0-8-15,-1 0 16 16,-2 0-8-16,4 0 0 0,1 0 0 15,2 0 0-15,2 0 0 16,-1 0 0 0,2 0 8-16,-2 2-8 0,2 0 0 0,-2 0 0 15,4 1 0-15,-2-1-8 16,4 0 0-16,-1 2 0 0,2-2 8 15,-6 2-8-15,3-1-8 16,-3 3 16-16,-4 0-16 0,-3 3 8 16,-2-3 8-1,-4 1 0-15,-1-1 24 16,4 1-8-16,1-3 64 15,1-2 144-15,1-2-80 0,6 2-88 16,-2-2 88-16,2 0-64 16,-5 0 16-1,4 0-88-15,-3 0 120 31,-4 0-128-31,-1 0 88 16,1-2-80-16,-4-2 48 0,9-3-48 16,-5 1-8-16,5 1 0 0,1-1 0 15,4 2 0-15,-1-2 0 16,4 1 8-16,3 1-8 0,0 2 8 15,2-2 0 1,0 3-8-16,-1-3 0 0,1 2 0 0,3-4 0 16,-2 2 0-16,4-1-128 15,3 1 32-15,-4 0 80 31,2-1-56-31,1-1-16 0,0 0 0 16,1-1 80-16,-3 1 0 16,1 0-8-16,2 3 8 0,-1-3 0 15,-2 2 8-15,1-3-8 31,3 1 8-31,-6 0 0 16,5 1 8-16,-3 1-16 0,1-1 8 16,3 1-16-16,-1 2 8 0,3 0 0 15,0 2 8 1,0 0 8-16,0 0-8 0,-2 0 8 31,1-2 8-15,-2 0 32-16,1 2-48 0,0-2 8 15,2 2-8-15,0-2 0 0,-3 2-8 16,3-2 8-1,0 2-8-15,-2-2-8 0,2 0 8 0,0-1 0 32,-3 1-16-32,2-5 16 15,-1 1 0-15,-1-2-80 16,1-3 40-16,2-2 40 0,-5-1 0 15,5-2-48-15,-1-2 40 16,-1 0 16-16,-1 1-8 0,1 2 0 16,-1-2 8-16,1 4-8 15,1-4 8-15,-2 2-8 0,-2-4-40 31,3 0-40-31,0-2 8 32,-1 1-64-32,3-1 32 15,-1-2 24-15,-3-1 40 0,4 0 0 31,-3 2 40-31,0-2 0 16,0 4 0-16,1 2-48 0,-4 2 56 0,2 4 0 16,0 3 8-16,-1 0 0 15,1 1-8-15,1 0 0 0,-2-1 16 16,5 4-16-16,-3-1-16 15,0 0 16-15,1 2 0 16,2 2-8-16,0 0 8 31,0-1 0-31,-3 1 0 16,3-2 0-16,0-1-48 31,-3-1-112-31,3-2-80 0,-3-1 80 0,3 2 64 0,-2-1 40 16,2 0 40-16,-3-1 8 15,3 3 0-15,0-1 0 0,0-1-64 16,0-1 72-16,-3 3-16 0,3 4 16 15,0 0 16-15,0 2-8 32,0 0 120-32,-4 0 48 15,4 0-88-15,0 0-16 0,0 0 0 16,-1 2-72-16,1 4 0 15,0 5 0-15,-4-1 0 0,-2 1 0 16,4 4 8-16,-2 0-8 16,-3 4 0-16,2 3 0 15,2 1-8 1,0 2 8-16,-4-3 0 0,2-4-16 0,2-4 16 15,-2-2-8-15,2-4 8 0,2-4 0 16,1 0 8-16,-2-2-8 16,2 2-8-1,-3 0-40-15,3 2-32 16,-2-2-48-16,2 1 0 15,0-4 64-15,0 1 56 0,0-2-88 16,0 0-32-16,0 0-56 0,0 0-8 16,0 0 64-16,0 0 120 0,-5 2-8 15,4 2 8-15,-4 6 8 16,5 1-16-16,-7 2 8 0,2-1 8 15,1-1 0-15,2-4 8 16,2-3 8-16,0-2-8 0,0-2 56 16,0 2-56-16,-2-2-8 31,2 0 8-31,0 0 72 0,0 0-80 15,0 0-8-15,0 0-136 16,0 0-657-16,0 0-2303 0,0 0-5138 16</inkml:trace>
  <inkml:trace contextRef="#ctx0" brushRef="#br0" timeOffset="240814">8751 16289 176 0,'0'0'552'0,"0"0"-248"0,0 0-16 16,0 0 320-16,0-17 8 15,0 17 64-15,0 0 88 16,0 0 33-16,0 0-25 0,0 0 64 31,0 0-192-31,0 0-304 16,0 0-120-16,0 0-112 15,0 0-56 1,0 0-8-16,0 0-40 0,0 0 248 16,0 0 64-16,0 0-48 15,0 0-80-15,0 0-192 0,0 0 0 16,5 0 0-16,12 0 72 15,3 0-24-15,-1 0 32 16,-1 7-16-16,0 1 8 0,-1 2 24 16,3 2 17-16,-4 2 47 0,2-1-40 15,3 2 16 1,-4-1-120-16,1-2-8 15,-2-2 0-15,-6-2 0 16,0 0 0-16,-4-4 48 0,-1-2-48 16,-3 0 0-1,-2-2 40-15,1 0-40 0,-1 0-8 16,0 2-272-16,0 0-1721 0,0 2-5240 15</inkml:trace>
  <inkml:trace contextRef="#ctx0" brushRef="#br0" timeOffset="264534">7887 16060 1376 0,'3'0'1728'15,"-3"0"-1032"-15,0 0 40 0,0 0-87 31,0 0-185-31,0 0-48 16,0 0 192-16,0 0 8 16,2 0-32-16,-2 0-40 0,0 0-56 15,0 0-104 1,0 0-119-16,0 0-57 0,3 0-64 0,-3 0-32 15,0 0-56-15,3 0-48 16,-3 0 0 0,5 0-8-16,1 0 72 15,-2 0-72-15,2 3 8 0,4-1 112 16,-2-1-48-1,3 1 96-15,0 0 80 0,2 0-56 0,0 0-72 0,3 2-72 32,-1-2 8-32,3 0 0 15,-2 0-48 1,2 0 0-16,-1-2 0 15,3 2 48-15,-4-2-56 16,2 2 0-16,-2-2 8 0,2 3-8 16,-2-3 8-16,-2 2 0 15,2 0 40-15,-3 0 48 16,5-1-88-16,-3-1 64 0,-1 2-64 15,-1-2 40-15,2 0-48 16,-4 0 8-16,-3 0 0 0,3 0-8 16,-1 0 16-1,0 0-16 1,-2 0 8-16,-2 0 0 15,2 0 0-15,0 0 0 0,-4 0 0 16,4 0 8-16,-7 0-8 16,3 0 0-16,-4 0 0 0,3 0 0 15,-3 0 0-15,0 0 0 16,0 0 48-1,1 0-56-15,-1 0 8 16,0 0 0-16,0 0-8 0,4 0 0 16,-1 0 0-16,0 0 0 15,-1 0 8-15,-2 0 0 16,1 0-8-16,-1 0 8 15,0 0 72-15,0 0 48 16,0 0-16-16,0 0-112 16,0 0-128-16,-8 0-264 0,-6 0-2169 15</inkml:trace>
  <inkml:trace contextRef="#ctx0" brushRef="#br0" timeOffset="265684">7979 15954 2816 0,'0'0'1760'0,"0"0"-223"15,0 0-121-15,0 0-320 0,0 0-239 16,0 0-185 0,0 0-184-16,0 2-120 15,0-2-56-15,0 0-32 0,0 0 32 16,0 0 64-16,0 0 16 0,0 0 88 15,0 0-24 1,-5 2-120-16,3 2-215 16,-2-2-41-16,-3 1 64 15,2 4-80-15,0-3 0 16,-3 2 24-16,2 2-72 0,-1 2-8 15,-2 0 0-15,2 2 56 47,-2 2-64-47,2-2 16 0,-4 1-16 16,-1-2 8-16,4-1 8 15,-1 1-8-15,1-4 0 0,3 3 0 16,-3-2 0-16,-2 1 0 16,4-2-8-16,1-1 8 15,-2-2 0 1,6 0 0-16,-3-2 0 0,3-2-8 0,1 3 8 15,0-3-8-15,0 0 8 0,0 0-8 16,0 0 8-16,0 0-8 16,0 0 0-16,0 0 0 31,0 0-8-31,0 0 0 0,0 0-64 0,0 0-24 15,0 0 40-15,0 0-48 16,0 0-40-16,0 4 32 0,13 0 96 16,0 1 8-1,6 1 8 1,0 2 8-16,-2 1-8 0,0-1 0 15,3-1 0-15,-1 1 0 16,12 12-457-16,-7-3-951 0,-6 0-2593 16</inkml:trace>
  <inkml:trace contextRef="#ctx0" brushRef="#br0" timeOffset="271185">7244 16022 7049 0,'-3'-2'1376'0,"3"0"49"15,0 2-473-15,0-2-424 0,0-2-176 16,0-2-120-16,0-6-104 31,0-6-48-15,0-4 16-16,6-4-88 0,10-1 8 15,-3 4-8 1,5 1 0-1,1 1-8-15,4 4 0 16,0 4 8-16,3 6 0 0,-2 3 8 0,0 4-8 16,0 0 64-16,-3 0 8 15,7 22 8-15,-3 5 8 0,-2 8 344 16,-4 3-312-16,-6-8-56 15,-1 0-72-15,-1 2 80 0,0-2-72 16,-3 0 48-16,-1 1-48 16,-2-3-8 15,-2 2 0-31,-3-5 104 15,0 3-48-15,0-2-56 16,0-3-8-16,0-1-120 0,-8-4 120 31,1-4-72-31,1-2 24 16,-1-4 48-16,-5-2 8 0,-14 0 8 15,-7-2 48-15,-5-2 112 16,-1-2-64-16,7 0-32 0,3 0 48 16,3 0-72-16,5 0-40 15,3-6 96-15,3 2-47 0,6-3-49 16,-3 4 8-16,1-1 32 15,3-2-48 1,2 0 8-16,-4-3-8 16,3 2 0-16,-4-1 0 15,3-2 0 1,-2 1 0-16,4 0 0 15,1 1 0-15,-1-3-48 32,-1 1 40-32,2-5-369 15,2-15-799-15,-2 2-1424 16,2 0-5074-16</inkml:trace>
  <inkml:trace contextRef="#ctx0" brushRef="#br0" timeOffset="271703">7305 15948 4488 0,'0'0'2729'15,"0"0"-1585"-15,0 0-232 0,0 0 9 32,0 0-409-32,0 0-176 15,5 0-104-15,2 14 168 0,-2 8 416 16,3 8-136-16,0 4-232 15,-2 0-128-15,1-2-159 16,-6-4-145-16,4-5 96 0,-3-10-48 31,-2 0-56-15,3-7 0-16,-3-4 64 0,0-1-24 0,0-1 8 31,0 0-56-31,0 0-224 16,0 0-513-16,0-11-863 0,0-2-1377 0</inkml:trace>
  <inkml:trace contextRef="#ctx0" brushRef="#br0" timeOffset="272283">7433 15835 2840 0,'0'0'2689'16,"0"0"-1161"-1,0 0 0-15,0 0-151 0,0 0-473 0,0 0-288 16,0 0-96-16,0 0-88 15,0 43 56-15,0-20-232 16,0 6-24-16,-2 1-88 0,-1 0-96 16,-2 0-32-16,4 0-16 15,-1-6 8-15,-1-3-8 0,1-6 24 16,2-7 24-16,0-1-72 15,0-5 24-15,0-2-8 0,0 0-32 16,0 0 32-16,0 0-64 16,0 0-72-16,0 0-40 0,0 0 56 15,13-2 120-15,-2-5 8 16,1-1 8-16,-1 0 0 47,2 1 0-47,0-2 0 0,3 3 0 15,-5 0 0-15,5 2-8 16,-1-1 0-16,4-2 0 0,-4 1 0 0,-2 0 0 15,1 0-152-15,-6 2-80 16,-1 1 0-16,-2 1 32 16,-5-1 72-16,0 1 0 0,0 2-80 15,0-2-384 1,0 2-1232-16,-12 0-4170 15</inkml:trace>
  <inkml:trace contextRef="#ctx0" brushRef="#br0" timeOffset="272643">7535 15932 1360 0,'0'0'3176'0,"0"0"-1119"0,0 0-505 15,0 0-63-15,0 0-481 16,0 0-608-16,0 0-296 15,0 0-40-15,-12 102 56 0,12-71 96 16,0-1 136-16,0-2-200 16,8-5 56-16,-4-1-32 0,-1-5-24 15,-1-3-40-15,1-5-24 31,-2 0-24-15,-1-1-64-16,0 3-520 16,0 0-2008-1,-9-3-5338-15</inkml:trace>
  <inkml:trace contextRef="#ctx0" brushRef="#br0" timeOffset="275438">7441 15569 1072 0,'0'0'1968'0,"0"0"-608"16,0 0-191-16,0 0 719 0,0 0-1576 0,0 0 88 16,0 0 80-1,0 0 112-15,0 0-159 31,0 0 7-31,0 0-24 16,0 0-128-16,0 0-24 0,0 0 40 16,0 0 48-16,0 0-88 15,0 0-80-15,0 0-64 0,0 0 40 16,0 0-64-16,0 0-16 15,0 0 0-15,0-5 0 0,0-4-56 32,0-7-24-32,0-2 0 15,0-5 56 1,0-5-40-16,0-2-8 0,0 0-8 0,0-2 0 47,0 4 0-47,0 1 0 31,0 4 8-31,-2 3 232 15,2 4 80-15,0 2-96 0,0 2 137 0,0 0-121 16,-4 2-136-16,4 0 8 0,0 1 40 16,0 2-144-16,0 1 32 15,0 0-32-15,0 4 32 16,0 0 56-16,-2 2-88 0,2 0-8 15,-11 0-192 1,1 0-1241-16</inkml:trace>
  <inkml:trace contextRef="#ctx0" brushRef="#br0" timeOffset="275855">7380 15095 5601 0,'0'0'2360'16,"0"0"-783"-16,0 0-457 15,-18 40-216 1,11-10-264-16,-1 2-160 0,-1 1-72 15,-1-1 56-15,2-6-168 0,-2-2-184 16,2-4-15 0,0-4-97-16,5-2-329 0,-2-4-583 0,2-4-1080 15,3-6-2697 1</inkml:trace>
  <inkml:trace contextRef="#ctx0" brushRef="#br0" timeOffset="276099">7417 15140 832 0,'0'0'3264'16,"0"0"-2071"-16,0 0-441 15,0 0 472-15,0 0-360 16,0 0 320-16,53 0-295 0,-35 0-177 15,3 6-112-15,-3 4-96 16,-2 1-88-16,-3 2-136 0,0 1-120 16,-4 2-160-1,-2 10-200-15,-6-1-1400 16,-1-4-4033-16</inkml:trace>
  <inkml:trace contextRef="#ctx0" brushRef="#br0" timeOffset="276900">7162 14799 3136 0,'0'0'2073'0,"0"0"-1241"31,0 0 280-31,0 0-256 0,0 0-312 16,0 0-200-1,37-112 24-15,-24 89-39 16,4 1 79-16,6 5-224 16,0-2 224-16,-1 5-224 15,6 0-72 1,-1 4-40-16,6 2-24 0,-6 3-40 15,2 3 0-15,0 2 48 0,-6 0-48 16,-1 0 64-16,-2 0 32 16,-4 5-24-16,0 5 48 0,-5 7 24 31,-1 0-8-31,-2 7 168 31,-5 5-56-31,1 5-48 0,-4 2-24 16,0 3 8-16,0 2-176 15,0-3 56-15,-4-4-16 0,-4-2 24 16,2-4-80-1,-6-5 8-15,4-4 96 0,-1-1 112 16,-3-4-200-16,3-1 112 0,-3-4 120 16,1-1-88-16,-3 1-135 31,-3-3 63-31,-2-4-80 0,-2-2 72 15,-3 0 40-15,-2 0-24 16,-3-8-96-16,0-11 56 31,1-1-48-31,-2-3-16 0,7-5 8 16,0 1-56-16,6 1-192 0,7 0-417 15,2-8-471-15,5 4-1424 0,3 7-3674 16</inkml:trace>
  <inkml:trace contextRef="#ctx0" brushRef="#br0" timeOffset="277164">7333 14757 3424 0,'0'2'2561'16,"0"5"-1201"-16,0 6-168 0,0 2 313 15,0 8-657-15,0 1-432 16,0 2-32-16,0 1-32 0,0 1-88 15,0-5-120 1,0-1-144-16,0-3 0 0,0-6-640 0,0-5-1008 16,0-2-1521-16,0-6-3456 0</inkml:trace>
  <inkml:trace contextRef="#ctx0" brushRef="#br0" timeOffset="277663">7428 14760 3648 0,'0'0'2769'0,"0"0"-1297"16,0 0 41-16,0 0-1 0,0 0-584 16,0 0-312-1,0 0-160 1,0 0-160-16,0 0-80 0,0 0-112 15,0 36-96-15,0-17-8 16,0-1 16-16,0-4-16 0,0-2 0 0,0-4-104 31,3 0-88-31,1-4-112 16,2 0-208-1,4-2 40-15,-4 0 48 0,4-2-72 0,-4 0 240 16,2 0 72-16,-3 0-16 0,2 0 64 16,-4 0 0-16,2 0 48 31,-5 0-24-31,3 0 56 31,-3 0 56-31,0 0 0 0,0 0 24 16,0 0 0-16,0 0-24 15,0 0 96-15,0 2 40 0,0 1 64 47,0-1 64-47,0 3 104 16,0-1-120-1,-11 4-64-15,-1 0-112 0,1 2-72 0,-3-2-144 16,-14-2-656-16,9 0-1481 0,-1-6-4648 15</inkml:trace>
  <inkml:trace contextRef="#ctx0" brushRef="#br0" timeOffset="277935">7428 14725 360 0,'0'-2'1744'16,"3"0"-640"-16,-3 0 425 15,2 0-281-15,-2 0-336 16,2 2-360-16,2 0-232 0,-4-2 32 15,7 2 88-15,9-4 0 16,7-5-200 0,-4 3-728-16,0 1-4049 0</inkml:trace>
  <inkml:trace contextRef="#ctx0" brushRef="#br0" timeOffset="280394">7375 14572 1016 0,'3'2'1776'0,"-3"-2"-976"0,0 0 617 16,0 0 111-16,0 0 1737 16,0 0-2281-1,0 0-104-15,0 0-40 16,0 0-40-16,0 0-368 15,0 0-55-15,0-4-225 0,0-9-16 47,0-10 40-47,3-7-176 31,5-10 104-31,-3-2-104 0,0-4 8 16,0-1 56-16,-3 4 16 31,-2 5-80-31,0 4 8 16,0 4 56-16,0 0 96 0,-9 3-32 15,-2 1-64-15,0 4-64 16,3 4 0-16,0 6 0 0,4 6 8 16,1 4 0-16,3 2 376 0,-1 0-384 15,1 0-272-15,0 0-384 16,0 0-545-16,-4 4-759 0,4 4-2409 0,0 0-1648 15</inkml:trace>
  <inkml:trace contextRef="#ctx0" brushRef="#br0" timeOffset="280824">7367 13990 416 0,'0'0'3096'0,"0"0"-879"15,-3 0-521-15,1 0-56 0,-1 0-407 16,-1 15-481-16,0 4-416 0,-3 8 0 16,1 1 16-16,-2 2-96 62,0-4-48-62,3-2-104 16,-7-4 24-16,6-6 24 0,1-4-152 31,2-2 0-31,0-5-56 0,1-3-312 15,-1 0-336-15,3 0-592 16,0-23-1241-16,0 1-711 0,0 0-689 16</inkml:trace>
  <inkml:trace contextRef="#ctx0" brushRef="#br0" timeOffset="281041">7367 13990 808 0,'-62'-21'4137'0,"74"21"-2641"0,1 0-432 0,1 0-216 31,4 4-40-31,0 2 97 0,1 0-409 16,2 1 72-16,-2 0-288 15,-2-1 32-15,0 0-168 32,-4 2-144-32,2 2-432 0,-12 2-1729 15,-3 0-5072-15</inkml:trace>
  <inkml:trace contextRef="#ctx0" brushRef="#br0" timeOffset="282125">7121 13640 1960 0,'-6'-8'1560'31,"1"-3"-335"-15,2-8 159-16,3-1-560 15,0-5-168-15,0 1-584 16,14 7-64-16,-1 0 8 15,5 4-8 1,1 0 176-16,7 3 24 16,18 2-56-1,-2 5-48-15,0 1 184 16,-5 2-184-16,-19 0-16 15,6 0 56-15,0 5-32 0,-6 5 281 32,0 3-225-32,-7-5 40 0,0-1-80 0,-1 3-24 0,-2 1 88 15,-6-2-64-15,4 1 80 16,-4 1-8-16,-1 0 24 0,-1 10-120 15,0 1 64-15,0 1 56 0,0 2-152 32,0-7-64-17,-3 0 40-15,-3-2-48 0,1 0 0 16,-3-2 8-16,1 0 72 0,2-2-72 15,-3 0-8-15,-1-2 8 32,1 2 40-32,-2 0-48 0,3 0 0 15,-4-2 0-15,-2 2 8 16,0-1 48-16,0-3-56 15,-3 1-8-15,0-3 0 0,0 3 8 16,1-3 0-16,-1-1-8 31,3-1 0-15,-1 0-136-16,6 0 32 0,-4-4 32 31,1 0-40-31,3 0 64 16,-2 0 56-16,4 0 32 0,-4 0-32 15,2-6 0-15,-5-3 0 0,2-4-8 16,-4-3 0-16,4 0 0 15,0-3 8-15,1 0-72 0,0 2-32 16,7 0-384 0,-2-1-1041-16,2 4-1351 0,3 4-2673 15</inkml:trace>
  <inkml:trace contextRef="#ctx0" brushRef="#br0" timeOffset="282424">7199 13670 4000 0,'0'0'1697'15,"0"0"-273"-15,0 0-64 16,0 16-343-16,0 6-137 31,0 6-832-15,0-8 32-16,0-2 48 15,0-2-72-15,0-2-56 16,0 1-72-16,0 0-728 0,0-2-985 16,-2-7-2120-16</inkml:trace>
  <inkml:trace contextRef="#ctx0" brushRef="#br0" timeOffset="283208">7297 13552 72 0,'0'0'1848'0,"0"0"-304"0,0 0 97 16,0 0-289-16,0 0-536 15,0 1-304-15,-3 9-48 0,3 1-176 16,-6 2-96-16,1 4-16 15,2-1 160-15,-2 0-55 32,0 1-65-17,0 2-152-15,3 1 80 16,2-2 64-16,0 2-120 0,0-2-80 15,0 0 48 1,0-1-56-16,0-4 8 16,0-1-8-1,0 1 0-15,2-6 0 0,8 1-16 0,-2-2-64 16,0-1 80-16,3-3-360 15,4-2 152-15,-6 0-177 0,1 0 89 16,-2 0-112-16,0 0 112 0,-1-7 200 31,-2-3-112-31,-1-1 136 16,-2-2 72-16,1-1-56 15,-3 3 48-15,0 0-40 0,0 1 48 32,0 4 0-32,0 0 56 15,0 4 0-15,0 0 56 0,0 0-8 16,0 0-56-16,-5 2 8 31,1 0 376-15,-3 0-296-16,1 0-8 15,-4 0-128-15,5 0-280 0,-6 0-344 16,3 0-1352-1,0 0-4048 1</inkml:trace>
  <inkml:trace contextRef="#ctx0" brushRef="#br0" timeOffset="284810">7283 13361 392 0,'0'0'600'0,"0"0"416"16,0 0 120-16,0 0-160 16,0 0-15-1,0 0-145-15,0 2-272 16,0-2-312-1,0 0-128 1,0 0-8-16,0 0-16 16,0 0-32-1,0 0-40-15,0 0 776 16,0 0 256-16,0 0-87 0,0 0-265 15,0 0-136-15,0-11-144 16,0-8-248-16,0-3-88 16,0-3-64-16,3 0 0 0,2-3 0 15,-2-2 8-15,2 0-8 16,1 2 0-16,-2 5 64 0,0 6-72 47,-4 4 0-32,4 5 8 1,-4 5 0-16,0 1 56 0,0-2-64 15,0-1 136-15,0 1-16 16,0-2 24-16,0 2-144 16,0 2 0-16,0 0 16 15,0 2-16 1,0 0-160-16,-4 0-720 0,-4 0-1497 0,0 6-6495 15</inkml:trace>
  <inkml:trace contextRef="#ctx0" brushRef="#br0" timeOffset="285141">7263 12968 3936 0,'0'10'2193'16,"0"2"-1081"-16,0 8 80 0,-11 2-143 15,0 4-377-15,-1 0-136 16,0 3-48-16,-1-8-208 16,1-1 8-1,3-5-104-15,2-5-184 16,2-6-232-1,4-4-408-15,1 0-696 16,0-14-953-16,0-6-3200 0</inkml:trace>
  <inkml:trace contextRef="#ctx0" brushRef="#br0" timeOffset="285368">7268 12983 3920 0,'0'0'1393'0,"0"0"-233"16,0 0 256-16,0 0-304 15,0 0-383-15,0 0-161 16,0 0-24-1,0 0-168-15,0 0-32 16,70-3-152-16,-53 7 0 0,3 4-24 16,-1 2-40-16,-1 3-40 31,-2-4-8-31,-3 3-80 15,-3-1-880-15,-9-2-1080 0,-1-5-3418 0</inkml:trace>
  <inkml:trace contextRef="#ctx0" brushRef="#br0" timeOffset="286487">7011 12753 2992 0,'0'0'4537'16,"0"0"-4193"-16,-19-100-192 0,19 68-96 31,0 2 8-15,0 2-56-16,2 2 0 15,9 3 64-15,0 4-8 16,1 3 8-16,1 2 80 16,-1 3-152-16,5 2 8 15,0 3 56-15,3 0 0 16,2 2-16-16,-1 1-48 15,4 3 16-15,-1 0 24 0,0 0-32 32,0 0 56-32,4 0-56 15,-9 5 88-15,4 3-88 0,-7 0 144 47,-2 1 0-31,1 2-23-16,-4-1-17 0,1 2-96 0,-4 0 120 15,3 0-40-15,-5 0-48 16,4 0 136-16,-2-1-80 0,-3 4-104 31,1-3 48-31,-4 2 80 62,3 0-72-62,0 0 16 16,-5-2 24-16,0 0-8 0,0 10 32 0,-7 0-8 16,-6 1 208-16,-3 0-320 15,5-10 56-15,0-4-56 16,-1 4 0-16,1-5 8 15,0 1 16-15,-12 6-16 0,0-3 64 16,-2-1 152-16,0-2-40 16,8-7-8-16,4-2-32 15,-2 0-136-15,7 0 48 31,-5 0-48-15,4 0-8-16,4 0 0 0,-2 0-8 0,2 0 0 31,2 0-72-31,-3 0 80 16,1 0-56-16,-2 0 0 0,1-4 48 15,-4-7-40-15,-1-2-360 16,-2-11-848-16,2 3-817 16,4 4-2104-16</inkml:trace>
  <inkml:trace contextRef="#ctx0" brushRef="#br0" timeOffset="287090">7118 12575 6049 0,'0'7'1312'31,"0"4"-104"-31,3 5-472 16,2 0-271-16,-2 3-25 62,5-2-32-62,-4 4 8 0,1-4-80 0,-1-1-104 16,0-2-64-16,-1-1-24 15,-3-6-72-15,3-1-16 16,-3-2-48-16,0-4-8 0,0 0-8 15,0 0-552-15,0 0-704 16,0-13-961-16,0-6-4080 0</inkml:trace>
  <inkml:trace contextRef="#ctx0" brushRef="#br0" timeOffset="288027">7197 12489 1824 0,'0'0'2104'16,"0"0"2273"-16,0 0-4065 0,0 0-264 16,0 0-48-16,0 2-72 0,7 0 56 15,4 2 16-15,2-2 0 47,3 2 200-47,3-2-96 16,-6 2-104-1,5-2 96-15,-2 0-88 0,-1-1 0 0,-4 1-8 16,-3-2 0-16,3 2 8 0,-4 1 8 15,1-1 64-15,0 0-72 16,-5 0-8-16,2-2 0 0,-2 0 0 31,-3 2 0-15,0-2 160-16,0 0 329 0,0 0 335 0,0 0 32 47,0 2-272-47,-3-2-432 31,-2 2-56-31,2 2-24 15,-5 0-72-15,5 2-8 0,-2 2-64 16,0 0 64-16,0 2-40 0,0 0 40 16,-1 4 8-16,1 8 0 15,-3 5 8 1,5-2 8 31,0 1-16-47,1-9-8 15,2 2 8 16,0-1 0-31,0 1 32 16,0-6-64-16,0-5 24 0,0-1 8 16,0-3 0-1,0-2-312 1,-3-2-1064-16</inkml:trace>
  <inkml:trace contextRef="#ctx0" brushRef="#br0" timeOffset="301272">7268 16123 3384 0,'2'0'816'0,"-2"-3"65"0,0 3-201 15,0 0-88 1,0 0 4497-16,0 0-4665 31,0 0-104-31,0 0-48 47,0 0-120-47,-2 0 64 31,-3 0-24-31,1 0 0 0,-21 0-24 219,-4 0 40-219,0 0 1457 15,-3 0-1553-15,21-2-64 16,-23 2-40-1,0-2 0-15,-2 0 88 125,1 0-88-125,19 0 0 16,1 2 0-16,2-2-8 0,-32-4 8 15,6 1 8-15,-3-2-112 0,7 1 80 78,33 6 16-62,-11 0-8-16,-3 0 0 16,-2 0-512 30,2 0 528-30,-3 0 48-16,-4-6-48 0,0 2 328 16,-2-2-336-16,13 4 8 15,3 1 0-15,2-1 0 0,-1-1 0 16,3 1 0-16,-1 2-8 15,-4-2 8-15,2 2 24 47,-3-2-24-47,-1 2 0 0,-15 0-8 16,1 0 8-16,2 0 48 31,1 0-56-31,20 0 0 31,1 0 8-15,-2 0-8-16,2 0 0 31,-1 0 8-15,1 0 0-16,-3 0 0 15,-1 0 40-15,-2 0 48 16,-4-2 0-1,6 2-32 126,-2 0-64-141,6 0-48 15,2 0 48-15,0 0-8 0,0 0 0 63,0 0 8-63,0 0-8 0,0 0 8 62,0 0 0-62,0 0 72 16,0 0-88-16,0 0-32 0,0 0 40 78,0 0 0-78,0 0-32 93,0 0 40-93,0 0 0 16,0 0 0-16,0 0 0 0,0 0-192 16,0 0 176-16,0-4 16 78,0 2 0-78,0 0-168 15,0-2 168 16,0 2-8-31,0-8 0 63,0-2 0-48,0 2-216-15,0-2 224 16,0 10-8-16,0-16 8 16,0-2 0-1,5-1-88 32,0 0 88-31,-3 14-8-16,-1-4 8 15,2-1-8 1,2-3 8-1,-3 2 0-15,-1-2-56 94,-1 4-40-94,0-1-512 125,4-1 423-125,-4 8 33 0,8-7 80 31,-5-3 0-31,5 2-312 62,-6-2 376-46,1 0 0 78,3-2-8-79,-6 4 0-15,2-2 8 0,4-1 8 31,-1 0 0-31,2 0-8 32,-2 0 8-32,-5 14 0 0,6-6 0 156,-6 0-8-141,3 0 72-15,-1-2-64 63,-2 10 0-48,0-38 0 16,0-3 0-15,0 0 16 265,-5-1-24-281,5 36 8 31,0 1 0-15,0 3 8-16,0-6 0 62,0-3 0-62,0-4 56 16,0-2-64 30,0 2-8-46,0-39 0 63,0 2 8-63,0 4 240 0,0 2-232 62,0 44-8-62,-3-58 0 16,-8-2 0-16,-1 0-352 62,3 1 328-46,9 60 24-16,-2 1 0 78,2 0 0-78,0-5 56 15,-3 1-56 79,1 0-8-94,2-2 0 78,-5 0 8-78,5 2 56 62,-1 0-56-62,1 4 0 0,0 0 0 94,0 0 0-78,0 0-8-1,0 0 8-15,-2-6 16 94,-1 0-8-94,-2 0 0 0,3-2-8 31,1 6-8-31,-3-10 8 78,4 0 0-78,-1-1-120 16,1 0 120-16,0 13 8 0,0-19-8 46,0 2 0-46,0-4-16 47,0-1 16-47,0 18 0 0,5-26 8 187,-2-2-8-171,5 2 0 109,0-4 0-125,-8-4 0 78,0-4 8-63,0 2-16-15,0 0 16 16,-5 30 0-16,4-1-8 109,-4 4 0-109,0-3 16 16,3-3-16 31,1 6 0-47,-3-46-40 46,3 2 40-46,1-2-104 0,0 1 104 32,0 42-8-32,-7-62 0 15,-2 1 8-15,1 1-56 0,-4 2 8 47,12 65 0-47,-1-22 40 0,1-1 8 16,0 0-1056-1,0-4 1048-15,0 10-96 16,0 2-176-1,0 0-608 1,0 4 888 0,0 2 0 46,0 0 0-62,0 0 8 78,0 2-8-62,0 3 8-16,0-2 136 0,-3-1-56 0,-2-3-16 31,-2 2-64-31,6 1-8 0,-4-7 8 62,3 4-8-62,-1-2 0 0,3 4-32 16,0 9 32-16,0-4 8 15,0-1 0-15,0 1-16 47,0 2-72-31,0 4-48 62,0 0 40-63,0 0-80-15,0 0 128 141,0 0 24-141,23 0 16 31,-4 8-8-31,3 5-24 0,1-2 24 16,-23-7 16-16,2 0 32 46,1-2-40-46,3 0-8 16,-4 1 8-16,1-1 0 0,54 15 0 31,-4 2-56-15,-1-2 64-16,3 4 0 15,-54-21-8-15,6 4 0 0,1 0 0 16,-3-1 16 0,1 4 0-16,-1-3-8 31,1 2 0-31,-6-2 32 125,5 2-32-110,-2-3-8-15,1 4 0 0,-1-1 0 0,-1 0 8 63,1 0 0-63,-2-2-8 0,1 1 0 62,1 0 0-62,-1 1 0 0,1-4 0 16,0 2-8-16,-1-2 0 46,1-2 8-30,21 0-8-16,-1 0 8 16,1 0-208 30,4 0 216-46,-19 0-8 94,1 0 8-94,1-2 16 0,1 2-24 16,-7 0 0-16,9 0 0 93,-3 0 0-93,6 0-16 47,-3 0 8-47,-6 0 8 0,5 0 0 16,-2 0 8-1,1 0-8-15,-1 0 0 0,-3 0-8 16,32 0 16 46,2-2-8-46,-3-6-32 15,0 1-32-31,-33 4 56 31,-1 3-40-31,0 0 24 0,-5 0 400 16,2 0-248-16,-2 0-120 0,0 0-8 15,0 0 8-15,0 0-8 63,0 0 0-63,0 0-8 0,3 0-48 15,-1 0 56-15,2 0-176 94,3 0 176-78,-2 0 8-16,-4 0-8 15,4 0 0 1,-5 0-216 15,0 0 224-15,0 0 0-16,2 0-8 0,3 0-120 15,-1 0-8 32,1 2 120-47,-5-2 0 62,0 0-72-62</inkml:trace>
  <inkml:trace contextRef="#ctx0" brushRef="#br0" timeOffset="303875">6969 13655 392 0,'0'0'6585'31,"0"0"-6449"-31,0 0 144 0,-6-11-16 94,0-1-48-94,-1 0-384 0,-1 0 72 16,8 10 88-16,0 2-8 15,0 0-104-15,0 0 64 31,0 0 40-15,0 0-96-16,0 0 112 16,0 0 24 77,0 0-8-77,0 0-16-16,3 0-8 31,17 8 8-31,2 3 1496 31,1 4-1480-31,-22-9 56 0,4-2-72 47,2 1 16-47,-6 2 88 62,4-1-96-62,2 2 0 16,-1 0 48 0,-1-2-32 15,1 2-24-16,-1-4 16-15,7 8-8 16,-1-2 8 0,0 0 209-16,-3 0-225 15,-8-10-16 1,0 0-41 93,0 0 57-109,0 0-624 62,0 0 688-46,4 2-16 93,-1 0-40-93,-3 0-64 31,5 1 64-47,-5-3 0 93,0 1 40-93,0 1-72 16,0 0 16 31,0 0-8-47,-2 6 16 140,-8 0-56-140,-1-1-48 78,1 0 120-62,1-5-8-16,-19 4-8 78,4-2-64-78,0 0 192 93,4 2-136-93,20-6-104 0,-1 0-32 63,-4 3 32-63,0-3-912 0,3 2 712 124,2-2 0-108,0 0-128-16,0 0-128 16</inkml:trace>
  <inkml:trace contextRef="#ctx0" brushRef="#br0" timeOffset="334441">2441 11275 280 0,'0'0'360'0,"0"0"-96"16,-82 2-176-16,62-2 32 15,3 0-120-15,1 0-8 16,4 0 8 0,3 0 0-16,-3 0 8 0,-2 0-16 15,-1 0-208-15</inkml:trace>
  <inkml:trace contextRef="#ctx0" brushRef="#br0" timeOffset="334837">2310 11155 680 0,'0'0'624'0,"0"0"-464"0,0 0 216 16,0 0-80-16,0 0 248 15,0 0 144 1,83 24-72-16,-56-20-224 15,2 0-47-15,4 0-17 32,4-4-192-32,-3 0-64 0,9 0 0 0,-1 0-72 0,18 0-72 15,-8 0-841-15,-12 7-1567 0</inkml:trace>
  <inkml:trace contextRef="#ctx0" brushRef="#br0" timeOffset="367819">10440 9222 7513 0,'0'0'2601'0,"0"0"-1473"16,0 0 136-16,0 0-192 0,-8 0-383 15,6 0-409-15,-1 5-272 32,1 4-8-32,-1 7 64 15,2 10 24-15,-1 10-16 0,2 13 32 16,0 5-8-16,0 4-96 0,0 0 8 31,6-6 64-31,3-9-72 16,0-11-120-16,-2-13 120 15,-1-4-24-15,-3-9 24 0,-1-6-80 16,-2 0 24-1,6 0 56-15,-4-10 72 0,8-16 40 16,3-15 24-16,4-11-72 0,6-6-48 16,-7 2-8-16,-1 3 56 31,-4 12-56-31,-1 9 0 0,-4 7 104 15,-1 12 128-15,-3 4 0 16,-2 5-144-16,0 2-16 0,0 2-32 0,0 0-48 16,0 0-248-16,0 0-560 15,4 0-985 1,1 0-2272-1,-1 0-2424-15</inkml:trace>
  <inkml:trace contextRef="#ctx0" brushRef="#br0" timeOffset="368211">10815 9195 5977 0,'0'0'2448'15,"0"0"-783"-15,0 0-353 32,0 0-240-32,0 0-400 0,0 0-64 15,-96 122-376-15,85-80-111 16,5 1 87-16,4-2-128 0,2-9-80 15,0-7 0-15,0-4 0 16,10-7-104-16,4-4-64 16,1-6 15-1,4-4-103-15,4 0-152 0,-1-10-72 16,14-31-376-16,-7 2-1248 15,-2 1-3946-15</inkml:trace>
  <inkml:trace contextRef="#ctx0" brushRef="#br0" timeOffset="368571">11015 8975 6041 0,'0'0'2680'0,"0"0"-895"16,0 0-441-16,0 0-176 15,0 0-352-15,-86 117-359 0,72-69-225 16,2 2-160-16,6 4-72 16,4 0 0-16,2-1-40 0,0-7 40 15,0-7 0-15,0-9-48 16,12-7-248-16,-1-7 15 31,0-8-207-31,2-6-144 0,2-2 80 0,-1 0 104 16,11-26-360-16,-6-4-448 15,-1 2-1441-15</inkml:trace>
  <inkml:trace contextRef="#ctx0" brushRef="#br0" timeOffset="368975">10945 9270 4729 0,'0'0'2800'0,"0"0"-1960"15,0 0-664-15,0 0-48 0,0 0 160 16,0 0-72-16,0 0-40 15,0 0-143-15,131-39-33 0,-113 28-633 16,-3 5-479-16,-4 2-584 31,-6 2-257-31,-5 2 369 0,0 0 232 16,0 0 320-16,0 0 1032 15,-12 0 312-15,1 0 848 0,3 6 864 16,-3 7-223 0,1 2-393-16,2 6-360 0,3 7-144 31,0 4-23-31,4 4-393 0,1 2 0 15,0-1-248-15,0 0-232 16,0-8 112-16,1-2-16 0,4-7-104 0,2-3-352 16,2-14-480-16,-2-3-1233 15,-1 0-2328-15</inkml:trace>
  <inkml:trace contextRef="#ctx0" brushRef="#br0" timeOffset="369279">11209 9048 3088 0,'0'0'1633'0,"0"0"-193"31,0 0 144-31,0 0-104 0,0 0-167 16,40 120-537-16,-37-80-32 15,-1 4-304-15,-2 1 40 16,0-2-112-16,0 0-128 0,0-1-152 15,-7-2 112-15,-4-2-192 32,-2-4-8-32,-1-5-400 0,-7-6-664 15,0-7-848-15,6-12-2481 0</inkml:trace>
  <inkml:trace contextRef="#ctx0" brushRef="#br0" timeOffset="369617">11427 9342 3776 0,'0'0'1993'0,"0"0"-1017"0,0 0 184 15,0 0-424-15,0 0-128 16,0 0-359-16,80-11-97 16,-65 9-32-16,4-2-120 0,-6 2-408 15,-1 0-937-15,-3 0-1375 31,-4 2-2576-31</inkml:trace>
  <inkml:trace contextRef="#ctx0" brushRef="#br0" timeOffset="369854">11411 9500 4416 0,'0'0'1729'0,"0"0"-977"0,0 0 280 15,0 0 272 1,0 0-551-16,0 0-465 16,0 0-144-16,0 0-24 0,108-35-120 15,-86 23-920-15,-2 0-1545 16,-9 3-3968-16</inkml:trace>
  <inkml:trace contextRef="#ctx0" brushRef="#br0" timeOffset="385815">11900 9072 2656 0,'0'0'3929'0,"0"0"-2297"16,0 0-127-16,0 0 63 0,0 0-72 16,0 0-352-16,0 0-335 15,0 0-65-15,0 0-128 16,0 0-176-16,0 0-136 0,-2 8-136 0,-1 8-96 15,1 8 48 1,-9 8 64-16,0 6-88 16,0 1-16-16,-2-2-64 15,0-1-16-15,0-6-48 16,3-3 40-16,0-7-56 0,2-4 64 15,5-5 0-15,-3-2 8 32,2-5 8-32,4-2 64 0,0 0-32 15,0-2 8-15,0 0-40 16,0 0-16-16,0 0 0 15,0 0-16-15,0 0-56 0,0 0-40 16,0 0-176-16,0 0-8 16,0 0-80-16,0 0 8 0,2 0 176 31,9 0 152-31,5 0 32 15,-1 0 0-15,6-6 8 16,-2-3 8-16,4-2 40 0,1-1-40 16,4-1-8-16,-7 4 8 15,1 1-8-15,-6 2-8 0,-3 1-8 16,-3 3 8-1,-4 2-40-15,-1 0 40 16,-5 0 8-16,2 0 0 16,-2 0 0-16,0 0 0 0,2 0-304 15,-2 0-368 1,3 0-241-16,-2-2-623 0,1 2-1609 15,-2-2-2856-15</inkml:trace>
  <inkml:trace contextRef="#ctx0" brushRef="#br0" timeOffset="386137">12005 9170 4384 0,'0'0'2385'16,"0"0"-873"-16,0 0 153 0,0 0-409 16,0 0-512-16,0 0-272 15,0 0-400-15,-8 25 24 16,8 2-96-16,-3 8 264 0,1 5 56 15,-1 1-56-15,-1 4-208 16,0-5 184-16,0-4-56 0,4-8 73 16,-3-6-97-1,3-8-144-15,-3-4 72 16,3-4-88-16,0 0 16 15,-2-4-16-15,-1 0-216 0,-5 0-1441 16,5-2-5064-16</inkml:trace>
  <inkml:trace contextRef="#ctx0" brushRef="#br0" timeOffset="403749">13216 8129 1504 0,'0'0'3897'0,"0"0"-2457"16,0 0-40-16,0 0 329 15,0 0-353-15,-10 0-376 16,10 0-240-16,0 0-48 15,0 0-23-15,0 0-89 16,0 0-136-16,0 0-192 16,0 0-200-16,0-9-72 0,13-6-8 15,7-4 0-15,4-4 8 16,5 1 0-16,0 5 0 15,3-2-8 1,-1 5-8-16,3 4 16 16,-2 2-80-16,2 6 16 0,-3 2 16 15,-4 0-32-15,-4 6 72 16,0 14-40-1,-6 7 48 1,1 3 8-16,-3 8 200 0,-4 1-16 16,-1 8-144-16,-6-3 80 15,-4 1-40-15,0 0-88 0,0-3 8 16,-11-2 136-16,-7-4-144 15,-4-2 72-15,-2-2-24 16,-9-1 80-16,1-7-120 0,-7-3 56 16,0-4 40-1,-3-8-48 1,-4-3-40-16,-1-4-16 0,3-2 72 0,5 0-72 15,1-8 8 1,5-5-8 0,9-6 8-1,1-3 48-15,9-1-56 0,3-5-16 0,6-3-112 16,5-3-392-16,0-20-424 0,16 9-881 15,2 6-2848-15</inkml:trace>
  <inkml:trace contextRef="#ctx0" brushRef="#br0" timeOffset="404421">13302 8175 888 0,'0'0'5449'0,"0"0"-3593"16,0 0-431-16,0 0 271 15,0 0-464-15,0 0-768 16,0 0-464 0,-12 0-128-16,24 0-8 15,7 5 136-15,4 1 168 0,1 1 48 16,0-1 32-16,-5 0-8 0,-1 1 24 31,-8-1-47-31,0 0-89 16,-6-1 96-16,-4 1-104 0,0 1 40 15,0 1 192-15,0 3-72 16,0 6 96-1,-16 2-56-15,-3 4-104 0,-7 1-96 0,-1-2 8 16,-2-2-112-16,6-4 72 16,0-4 0-1,7-1-40-15,3-4-48 16,5-3 72-16,2 0-64 0,3-4-8 15,3 0 0-15,0 0-48 16,0 0-72-16,0 0-120 16,0 0-280-16,11 0-176 0,13-2 368 31,7-8 328-31,9-4 0 15,2 0-8-15,2 0 8 0,-2 0-176 16,0 4-280-16,-2 2-849 16,-9 4-1135-16,-12 2-6658 0</inkml:trace>
  <inkml:trace contextRef="#ctx0" brushRef="#br0" timeOffset="408936">14329 7229 4096 0,'0'0'3073'15,"0"0"-1337"-15,0 0-127 0,0 0-9 16,0 0-192-16,0 0-367 0,0 8-361 16,0 9-328-16,-5 10-200 15,-2 12-8-15,-1 8 88 0,-1 6 24 16,1-1-184-16,0-6-16 15,4-10-48-15,1-8 64 0,1-8-72 16,2-8-80-16,0-6-224 16,0-6-48-16,0 0-256 0,0-10-504 15,0-12-817-15,0-7-4256 0</inkml:trace>
  <inkml:trace contextRef="#ctx0" brushRef="#br0" timeOffset="409183">14377 7225 3776 0,'0'0'2001'0,"0"0"-1265"16,0 0 320-16,0 0 16 0,0 0-95 15,0 0-353-15,58 106 168 0,-48-82-216 16,-4-4-144-16,1-2-120 16,-1-1-208-16,1-5-40 15,-2-3-8-15,0 0-48 0,-1-1-8 16,-2-2-240-16,-2 1-520 15,0-1-1697-15,0-3-3448 0</inkml:trace>
  <inkml:trace contextRef="#ctx0" brushRef="#br0" timeOffset="409429">14280 7497 440 0,'0'0'6025'0,"0"0"-4473"16,0 0-1008-16,0 0 184 15,0 0 225-15,26-13-385 0,-3-1-168 16,7-2-232-16,-2-3-168 15,9-2-248-15,-10 4-1641 16,-7 4-3792-16</inkml:trace>
  <inkml:trace contextRef="#ctx0" brushRef="#br0" timeOffset="409906">14560 7241 2920 0,'0'0'2841'0,"0"0"-1121"16,0 0 32-16,0 0-327 15,0 0-617-15,0 0-256 0,0 0 376 16,-7 122-144-16,6-77-167 16,-1-3-233-16,2-4-32 0,0-6-176 15,0-8-120-15,0-6-48 16,0-6-8-16,0-6 0 0,2-4-160 15,4-2-248-15,5-6-577 0,9-34-31 16,2-1-1424-16,-9 3-5410 16</inkml:trace>
  <inkml:trace contextRef="#ctx0" brushRef="#br0" timeOffset="410180">14700 7241 3608 0,'0'0'2721'0,"0"0"-1289"16,0 0-112-16,0 0-607 15,0 0-9-15,0 0-64 16,0 116-152-16,0-74 56 0,5 3-24 16,2-7-304-1,-1-2 72-15,2-10-32 16,-5-4-80-16,2-8-48 15,0-5-80-15,-3-4-40 16,2-5-8-16,1 0-80 0,3 0 16 16,4-14-64-16,10-30-264 15,-2 1-1776-15,-3 4-7018 16</inkml:trace>
  <inkml:trace contextRef="#ctx0" brushRef="#br0" timeOffset="411077">15017 7320 3576 0,'0'0'2153'0,"0"0"-361"0,0 0 289 31,0 0-513-31,0 0-616 16,0 0-312-16,-126 68-448 15,119-42-64-15,2 0-56 0,5-5-72 31,0 0-16-31,0-8 8 16,7-4-120-16,6-5-72 0,5-4-8 16,4 0 104-16,2-17-64 15,1-7 16-15,4-3-448 16,-5-3-88-16,2-2-8 0,-4 0 144 0,-5-3-193 15,-6 3 41-15,-3 2 288 16,-5 0 176-16,-3 4 88 0,0 4 152 16,0 7 24-16,0 10 272 15,0 5 224-15,0 0 16 16,0 16-320-16,0 12 305 15,0 10 199 1,0 0-184-16,3 0-280 0,5-6-16 16,-3-6-240-16,7-7 0 0,1-8 0 31,3-5-128-31,3-6-120 15,4 0-8-15,1 0 192 16,2-4-144-16,-2-9-152 0,-5-4 208 16,-1 0-345-16,-5-2 185 0,-3 2-64 31,-5 0 112-31,-5 4 152 15,0-2 112-15,0 7 0 16,-4 2 160-16,-7 4 304 0,-2 2 209 16,-5 0-281-16,-1 12-264 15,-4 9 72-15,1 2-16 0,4 5 248 31,5-2-16-31,3 2-136 32,9-3-16-32,1-6-256 15,0-2 80-15,0-8-88 0,9 0-88 16,6-7 0-1,4-2-88-15,6 0-96 16,12-30-48 0,-7 0-664-16,-5 0-1937 0</inkml:trace>
  <inkml:trace contextRef="#ctx0" brushRef="#br0" timeOffset="411474">15503 7053 5833 0,'0'0'1520'0,"0"0"-896"16,0 0 232-16,0 0 89 0,-26 135-321 16,24-92-240-16,2-1-192 15,0-2-96-15,0 1-24 0,0-4-48 31,5-1 32-31,5-2-32 16,-4-4-16-16,4-1 24 0,-2-3-32 31,-6-4-8-31,3-2 8 16,-5-2 80-16,0-6-8 15,0 0-72 1,0-4 0-16,0 0 72 16,-5-2 184-16,-3 0 40 15,-4 0 160-15,-1-2-152 0,2 0-144 16,-3-4-16-16,-1 0-144 15,-1 0-48 1,-10-8-608-16,0-6-1432 16,5-4-3561-16</inkml:trace>
  <inkml:trace contextRef="#ctx0" brushRef="#br0" timeOffset="411791">15383 7309 3408 0,'0'0'2113'0,"0"0"-1385"16,0 0 280-16,0 0-328 15,0 0-64-15,47 0 321 0,-24-2-313 16,1 0-288-16,2-2-136 15,1 0-120-15,-1 0-80 0,-3-1-160 16,-4-2-1601-16,-8 3-3936 0</inkml:trace>
  <inkml:trace contextRef="#ctx0" brushRef="#br0" timeOffset="412770">15755 7179 2632 0,'0'0'2016'16,"0"0"-71"-16,0 0-505 15,0 0 193-15,0 0-785 0,0 0-272 16,0 0-64-16,-84 80-176 0,72-60-184 15,8-2-80-15,4-4-72 16,0-2 0 0,0-4 0-16,16 0 0 15,6-1 0 1,3-3-80-1,0 0-64-15,3-1 8 0,-2-1-88 16,-4 0 32-16,1 0 24 0,-7 0 112 16,-5 2 8-16,-3 0 48 0,-4 1 0 15,-4-1 200-15,0 2 192 16,-4 3-328-1,-23 6-64-15,1-4-1072 0,-1-1-4025 0</inkml:trace>
  <inkml:trace contextRef="#ctx0" brushRef="#br0" timeOffset="413670">14516 7905 1736 0,'0'0'1904'0,"0"0"129"16,0 0-353-16,0 0-624 15,-10-2 425 1,9 2-345-16,-7 0-312 0,0 4-368 0,-4 8-64 16,3 6 56-16,-4 3 120 15,-2 6-7-15,2 1-113 0,-1 2-32 16,6 0-176-16,4-2-120 15,4 0-120-15,0-5-112 0,5-4 8 16,21-2-240-16,6-6-360 16,9-7-161-16,19-4-143 0,-6-8-536 15,-8-7-2401-15</inkml:trace>
  <inkml:trace contextRef="#ctx0" brushRef="#br0" timeOffset="414192">14855 7785 3728 0,'0'0'2609'0,"0"0"-889"0,0 0-448 16,0 0-367-1,0 0 95 1,-43 113-232-16,31-64-192 15,3-1-128-15,-1 0-216 0,2-5 208 16,0-5-288-16,0-8-24 16,3-9-47-16,0-3-81 0,3-8-321 31,2-3-351-31,-4-7-544 0,4-5-1080 15,0-12-4522-15</inkml:trace>
  <inkml:trace contextRef="#ctx0" brushRef="#br0" timeOffset="414466">14852 7806 3064 0,'0'0'1256'16,"0"0"-215"-16,0 0 71 0,0 0 160 31,0 0-608-31,0 0-152 16,0 0 417-16,92 69-417 0,-77-39 216 15,1 4-312-15,-5 2 64 16,-3 0-224-16,3-2-72 0,-3-6-112 15,1-4 32-15,-3-5-104 16,-3-8 0-16,-1-3 8 16,1-4 0-16,-3-2-8 0,0-2-448 15,0 0-672-15,-14 0-2945 16,-3 0-2376-16</inkml:trace>
  <inkml:trace contextRef="#ctx0" brushRef="#br0" timeOffset="414703">14758 8051 3832 0,'0'0'2505'16,"0"0"-1465"-16,0 0-424 0,0 0 112 15,0 0 17-15,0 0-353 16,0 0-184-16,0 0-48 0,133-36-160 0,-94 30 0 16,-6 0-1401-16,-8 2-1799 15</inkml:trace>
  <inkml:trace contextRef="#ctx0" brushRef="#br0" timeOffset="414981">15125 7853 1400 0,'0'0'4273'0,"0"0"-2985"0,0 0-256 0,0 0 337 0,0 0-41 31,0 0-472-31,0 0-224 0,0 0 112 16,0 132-184-16,0-96-160 15,0-1-231-15,0-5-121 16,0-7 80-16,0-1-128 0,0-8-8 15,0-3-401-15,0-6-799 16,0-3-1328 0,0-2-2433-16</inkml:trace>
  <inkml:trace contextRef="#ctx0" brushRef="#br0" timeOffset="415356">15089 7802 3928 0,'0'0'1913'0,"0"0"-1345"0,0 0 24 0,0 0-88 31,46-8 408-31,-14 8-272 16,5 0-335-16,-3 0 7 16,0 0-168-16,-5 0 280 0,-3 0-48 15,-8 8-16-15,-2 3 72 16,-5 2 32-16,-3 4 80 0,-8 2-136 15,0 8 40-15,0 5 40 16,-14 2-135-16,-9 4-121 16,-6 0 72-16,-5-2-304 0,0-6 0 15,5-3-72-15,5-10 72 31,1-2-352-31,9-10-761 16,1-5-711-16,5 0-1377 0,4-2-3288 0</inkml:trace>
  <inkml:trace contextRef="#ctx0" brushRef="#br0" timeOffset="415789">15572 7785 2680 0,'0'0'1664'16,"0"0"-55"-16,0 0-321 15,0 0 136-15,0 0-359 0,0 0 95 16,96 70-256-16,-82-44-96 15,-6 4-16-15,-3 4-200 0,-5 2-39 16,0 2-225-16,-2 2-176 0,-20 4-152 16,-25 14-456-1,3-11-1289 1,2-7-4592-16</inkml:trace>
  <inkml:trace contextRef="#ctx0" brushRef="#br0" timeOffset="420846">14342 8737 640 0,'0'0'1984'0,"0"2"-992"15,0 0 193 1,0-2 135-16,0 0-48 0,0 0-280 15,0 0-64-15,0 0-71 16,0 0-113-16,0 0-152 0,0 0-152 0,0 0-80 16,3 0-328-1,0 0-32 1,2-11-32-16,6-2 32 15,1-6 48-15,2 2 8 0,-3-2 16 16,1 4-64-16,-4 2 8 16,0 4 48-16,-3 3-64 0,0 0-8 15,-1 4 8-15,-2 0-16 31,0 2-40-31,2 0-16 0,1 0-56 16,7 6 24-16,1 11-32 16,3 8 136-16,3 5 80 0,0 4 328 15,-1 2-200-15,0-2 24 31,0-4-64-31,-4-4-56 16,-2-6-64-16,-3-4-24 0,-1-5-24 16,-4-6 8-16,-1-1 40 15,0-4 0-15,-3 0 16 0,0 0 56 16,0 0-120-16,0 0-96 15,0 0-376-15,0-13-880 47,-10-8-2769-47,-1 1-1432 0</inkml:trace>
  <inkml:trace contextRef="#ctx0" brushRef="#br0" timeOffset="421196">14611 8596 1816 0,'0'0'3265'16,"0"0"-1345"-16,0 0-640 31,0 0-224-31,0 0-175 16,0 0-73-16,-34 65-136 0,20-37 8 15,-2 2-112-15,-2 4-32 16,0 0-8 0,0-2-263-16,2-4-17 0,3-4-120 0,4-7-80 31,1-6-48-31,1-1-232 0,2-6-633 15,2 1-1135-15,-2-5-3897 0</inkml:trace>
  <inkml:trace contextRef="#ctx0" brushRef="#br0" timeOffset="421698">14787 8862 640 0,'0'0'5441'15,"0"0"-4089"1,0 0-240-16,0 0 913 15,0 0-665 1,0 0-672-16,0 0-584 0,-19 60-104 16,8-45-1568-16,-1-4-4377 0</inkml:trace>
  <inkml:trace contextRef="#ctx0" brushRef="#br0" timeOffset="422688">15010 8596 3040 0,'0'0'2913'0,"0"0"-1137"15,0 0-408 1,0 0-175-16,0 0-337 0,0 0-336 0,0 66 40 31,0-32-80-31,0 3-280 0,0-7 144 16,3-4-328-16,4-8-16 15,1-8-48-15,3-3 40 16,1-7-176 0,-1 0-160-16,5-3 48 15,-1-17 104-15,6-10 104 16,-2-6-312-16,0-5-200 0,-1 2-320 15,-3 1 264-15,-7 4 375 16,-3 4 233-16,-5 7 48 16,0 7 8-16,0 8 305 0,0 4 327 15,0 4 128-15,0 0-64 16,0 0-248-1,0 0-136-15,0 0-232 0,0 6-64 16,0 9-24-16,0 6 0 16,0 7 248-16,0 4-112 15,0 5-136-15,0 1 184 0,0 2-80 16,0 4-104-1,0-2 120 1,0-2-96-16,1-2-16 0,4-1 40 0,0-7-48 16,-2-2 16-16,0-7-8 15,-1-6 0-15,-2-5 48 16,0-4 16-16,0-5 32 0,0 1 0 31,0-2 0-31,0 0 305 16,-8 0-329-16,-8 0-72 0,-4-7 40 31,-1-7-48-31,0-2-136 15,0-2 32-15,8 0-16 0,2 1 15 16,5 0 105-16,4 0 0 16,2 2 32-1,0-2-24-15,0 2 97 0,15-4-89 0,2 2 72 16,8-4-72-16,2 5-16 15,4 0 0-15,4 8-657 0,-6 2-1543 16,-6 6-4642-16</inkml:trace>
  <inkml:trace contextRef="#ctx0" brushRef="#br0" timeOffset="422907">15483 8775 4480 0,'0'0'4081'0,"0"0"-2752"0,0 0 63 16,0 0-648-16,0 0-560 0,0 0-184 31,-58 104-1832-31,44-87-3737 15</inkml:trace>
  <inkml:trace contextRef="#ctx0" brushRef="#br0" timeOffset="423801">15708 8519 3472 0,'0'0'1537'0,"0"0"-209"15,0 0-64-15,0 0-224 16,0 0-408-16,0 0-231 15,119 0 39-15,-91 0-104 0,-1 0-120 16,-2 0-120-16,-6 0-16 16,-3 0-72-16,-5 0 40 0,-6 0-32 15,-2 0 64-15,-3 0 0 16,0 0 440-1,0 0 272-15,0 2 160 16,0 0-151-16,0 3-217 0,-6 3-344 16,-5 7-232-16,-2 4 32 15,-5 7-40-15,0 3 0 0,-3 1 8 16,5 2-8-1,-3-4 8 1,4 0-8-16,1-4 0 16,6-6-80-16,-2-4-56 0,7-2 88 0,-1-4 40 15,4-3 8-15,-3-1 0 16,3-3 0-16,0-1-64 0,0 0 8 31,0 0-24-31,0 0-72 16,0 0-168-1,10 0 207-15,6 0 105 0,0-1 8 0,4-12 8 16,1 3 0-16,-2-1-8 0,4-2-240 15,-6 3-520-15,6 2-1000 32,-9 2-2313-32,-2 2-1648 0</inkml:trace>
  <inkml:trace contextRef="#ctx0" brushRef="#br0" timeOffset="424202">15766 8627 4120 0,'0'0'1905'0,"0"0"-865"16,0 0 40-16,0 0-456 0,0 0 25 15,0 0 159 1,0 0 48-1,0 0-264-15,66 11-64 16,-45 0-320-16,-1-1-32 0,-1 4-176 16,7 9-400-16,-7-4-2264 15,-1-1-6402-15</inkml:trace>
  <inkml:trace contextRef="#ctx0" brushRef="#br0" timeOffset="424564">16281 8771 360 0,'0'0'2872'0,"0"0"-1472"16,0 0-591-16,0 0-17 0,0 0-328 15,0 0-464-15,-32 92-264 16,27-74-1737-16</inkml:trace>
  <inkml:trace contextRef="#ctx0" brushRef="#br0" timeOffset="425528">16428 8572 4416 0,'0'0'2529'15,"0"0"-1225"-15,0 0 177 16,0 0-353-16,0 0-408 0,0 0-104 16,11 81-128-16,-4-41 120 31,-1 8-320-31,-1 2 144 15,0 2-7-15,-3-1-145 0,-1-8-72 16,1-5-56 0,1-3-8-16,-3-10-88 0,3-4 48 0,-3-10-88 15,0-2-8-15,0-5-8 16,0-4-376-16,0 2-400 0,0-2-505 15,0 0-895-15,0 0-2385 16,0 0-1528 0</inkml:trace>
  <inkml:trace contextRef="#ctx0" brushRef="#br0" timeOffset="426161">16462 8474 128 0,'0'0'4569'0,"0"0"-3577"15,0 0-304-15,0 0 352 16,0 0-464-16,0 0-232 15,16-14 216-15,-1 11-240 0,-1-2-95 16,7 1 47-16,-1 2-72 16,2 2 64-16,-2 0 48 0,2 0-144 0,-4 0 16 15,1 6 72-15,-7 1 24 16,-1 0 56-1,-1 1-24-15,-4 0 24 16,-3 3 128-16,-3 2-16 31,0 4 144-31,0 4-87 0,-3 3-249 16,-13 2-112-16,-2 3-40 15,-3-3-56-15,0-2-48 16,-1-6-360-16,2-4-112 0,-7-6-545 16,7-4-527-16,3-4-1641 0</inkml:trace>
  <inkml:trace contextRef="#ctx0" brushRef="#br0" timeOffset="463578">14527 9278 2656 0,'0'0'1880'0,"-3"0"-391"0,2 0-97 16,1 0-424-1,0 0-216-15,0 0-103 0,0 0-49 0,-2 0 160 16,2 0 112 0,0 0-64-16,0 0-424 15,0 0 136 1,0 0 17-1,0 0-105-15,0 0 24 16,-3 0-152-16,3 0-104 0,0 0-104 16,0 0 40-16,-2 4-40 0,-1 7 8 15,1 0-40-15,1 6-56 16,-4 0 56-16,0 6-56 0,-2 1 56 15,3 2-56-15,-3-1 0 16,1 0 0-16,4-3 8 16,-3-5-16-1,5-2 8-15,0-7-8 16,0-2 0-16,0-2 0 0,0-4 8 15,0 2 48-15,0-2 8 16,0 0 16-16,0 0-80 0,0 0-208 16,0-12-416-16,0-6-664 31,0-2-3401-31</inkml:trace>
  <inkml:trace contextRef="#ctx0" brushRef="#br0" timeOffset="465204">14741 9455 4416 0,'0'0'2945'0,"0"0"-1209"15,0 0-31-15,0 0-265 16,0 6-256-16,0-4-391 15,0 0-249-15,0 1-136 0,0 4-160 16,0 3-112-16,0 2-136 31,-13 18-8-31,-3-4-1248 0,-2-2-4802 0</inkml:trace>
  <inkml:trace contextRef="#ctx0" brushRef="#br0" timeOffset="474628">15261 9280 288 0,'0'0'1272'0,"1"0"-536"16,-1 0-56-16,0 0 352 0,0 0 73 0,0 0 55 15,0 0 128-15,0 0 288 16,0 0-263-16,0 0-281 0,0 0-80 16,0 0-88-16,0 0-119 15,0 0-209 1,0 0-104-1,0 0-184-15,0 0-16 0,0 0-224 16,0 0-8-16,0 0-8 0,0 2 8 16,0-2 0-16,0 2 0 0,0 3 0 31,0 1 72-31,0 3-64 31,-1 6 0-31,-4 0-8 16,3 6 0-16,-1 0 0 0,3 1 0 15,0-1 8-15,0-2 24 0,0-2-32 16,0-4 0-16,0 2 8 15,0-5 8-15,0-3-16 16,0 4 0-16,0-5 0 0,0 0 8 16,0 0-8-16,0-4 8 15,0 0-8-15,0-2 0 0,0 2-144 31,0-2-16-31,0 0-56 16,0 0 64-16,0 0-80 31,0 0-296-31,0-2-489 0,0-14-959 16,-2-1-4890-1</inkml:trace>
  <inkml:trace contextRef="#ctx0" brushRef="#br0" timeOffset="475271">15479 9468 1840 0,'0'0'2376'15,"0"0"-775"-15,0 0 183 16,0 0-424-1,0 0-151-15,0 0-305 16,0 0-160-16,0 0-72 16,0 0 40-16,0 11-104 15,-2 1-199-15,-8 8-185 0,-3 6-224 16,-16 22-272-16,3-5-1561 0,-1-4-4568 15</inkml:trace>
  <inkml:trace contextRef="#ctx0" brushRef="#br0" timeOffset="495464">16213 9475 392 0,'0'0'624'16,"0"0"-8"-16,0 0 72 0,0 0 112 15,0 0 192-15,0 0-199 0,0 0-353 16,0 0-56 0,0 0 240-1,0 0 104-15,0 0 112 16,0 0 32-16,0 0-7 0,0 0-193 15,0 0-128-15,0 2-64 16,0 2-216-16,0 0 40 0,0 0-200 0,0 2-104 31,-4 4-392-31,-3-2-1672 16,-4-2-3754-1</inkml:trace>
  <inkml:trace contextRef="#ctx0" brushRef="#br0" timeOffset="498643">13357 9419 672 0,'0'0'1536'16,"0"0"-328"-1,0 0 113-15,0 0 119 16,0 0-248-16,0 0-648 15,0 0 136-15,0-26 305 16,0 18-265-16,-2-1-128 0,-3 3 0 16,-6-1-56-1,-2-1-200-15,-3-1-152 16,1 3-64-16,-1 2-8 15,3 4 96-15,0 0-112 16,-1 0-96-16,2 17-160 0,1 2 24 16,0 9-40-16,3 4 32 15,4 4-8-15,4 1-104 0,0-5 64 31,0-2 24-31,0-8 64 16,0-6 48-16,9-4 0 16,2-6-24-16,0-6-152 0,0 0 40 15,1 0 64-15,1-4 112 16,0-12 8-16,0-6-56 0,3-4-144 15,-3-2 104 1,-2-2-176-16,-1-1-64 16,-4 1 8-16,-4 2 159 15,-2 3 169-15,0 1-8 0,0-1 16 16,0 3-8-16,0 5 8 15,-2 0 0-15,-1 5 8 16,3 5 0 0,0 2 145-1,0 3 207-15,-3 2 104 16,3 0-32-16,-4 0-168 15,4 0-192-15,0 2-72 0,0 10-104 32,0 11 96-32,0 2 0 0,0 7 0 31,0 3 8-31,7-3 0 15,1-2 0-15,-2-5 0 16,2 0 8-16,4-5-8 0,-7-4 0 16,1-4-624-16,4-6-569 15,-4-4-431-15,5-2-464 0,1 0 815 16,1-2 881-1,1-10 288-15,2 2 104 0,2-2 72 16,0 2 384-16,-2 0 105 0,-1 2-49 47,1-2-8-47,-5 1-72 0,-6 2-160 15,0-1 208-15,-2 2-112 16,0-3 32-16,-3 2-16 0,0-1-104 16,0 0 80-16,0-1-216 15,-5 2-40-15,-6 3-40 16,0 0-56-1,-7 4-8-15,2 0-80 0,1 0 80 16,-1 11 8-16,3 10-8 0,2 1 0 31,1 0 72-31,5 0 32 0,5-4 0 0,0 0 217 16,0-4-41-16,0-2-80 0,5-2-56 15,5-3-80-15,1-4-56 16,1-3 152-16,0 0-64 0,5 0-96 16,0 0-8-16,8-24-400 15,-3 4-841 1,-7-2-1927-16</inkml:trace>
  <inkml:trace contextRef="#ctx0" brushRef="#br0" timeOffset="499057">13684 9195 408 0,'0'0'4016'0,"0"0"-2455"16,0 0-257-16,0 0 24 0,0 0-648 0,-6 30 73 15,3-11-345-15,-2 5-80 16,2 5 8-16,1 3 0 31,2 4-104-15,0 1-96-1,0 4 32-15,0-1-56 16,0-2-56-16,0 0-56 16,0-3 8-1,0-3 0-15,0-7-8 16,2-1 88-16,1-1-88 15,-3-6-56-15,0-2 8 0,0-6-48 16,0 0 88-16,0-5-56 16,0 0 64-16,0-2 0 0,0-2 8 15,-7 0-8-15,-4 0-144 16,-3 0-112-16,-11-13-592 0,6-6-969 15,1-4-3136-15</inkml:trace>
  <inkml:trace contextRef="#ctx0" brushRef="#br0" timeOffset="499600">13634 9368 2592 0,'0'0'2008'16,"0"0"-775"-16,0 0-17 16,0 0-624-16,0 0-384 0,-32 0-208 15,26 0-280-15,1 0-104 32,2 0 96-32,3 0-288 0,0 0 216 15,0 0 256-15,0 0 104 16,0 0 8-16,0 0 128 15,0 0-120-15,0 0-16 0,0 0 56 16,9 0 624-16,6 0-32 31,2 0 104-31,1 0-56 0,2 0-208 16,1 2-119-16,-2-2-161 15,0 2-72-15,2-2-136 16,-1 0-160-16,-6 0-1665 0,-4 2-4584 0</inkml:trace>
  <inkml:trace contextRef="#ctx0" brushRef="#br0" timeOffset="503942">15866 9204 464 0,'0'0'856'0,"0"0"-8"31,0 0 144-31,0 0 120 31,0 0 33-31,0-2-145 0,0 2-152 16,0 0-200-16,0 0-144 16,0 0-40-16,0 0-240 15,0 0-40-15,0 0-176 0,0 0 0 16,5 0-8-16,5 0 0 15,-5 0 0-15,6 0 8 0,-1 0 8 16,1 0-8-16,2 0 0 0,-2 2 0 31,0 2-8-31,1 0 9 0,-4 0 7 0,3 2-8 16,-4 3 64-1,-3-2 112-15,1 1 40 16,-5 0 32-16,0 2-72 0,0 2-24 16,0 3 40-16,0-2-72 0,-11 2-48 15,-2-2 8 1,-2 1-40-16,-4-1-40 15,3-6 0-15,-2-1 88 16,0-2-96-16,1-4-16 16,2 0 16-16,4 0 0 0,3 0 0 46,1 0-72-46,2 0 72 16,5 0-64-16,0 0-16 0,0-6-48 16,0 2-56-16,0-1 48 15,0-1 16-15,8 2 72 0,4-1-88 16,-1 3 80-16,4 0-24 15,-2 2-96-15,3 0-32 16,-3 0 104 0,3 0 32-16,-5 2-33 15,-3 9 33-15,3 0 56 16,-4 4 16-16,3 1 16 0,-4 2-8 15,-6-1 56-15,0 4-7 16,0-3 31-16,0-2 8 0,0-3 88 16,0 0 64-16,-5-5 168 15,-1-2-104 1,-2-2-184-16,-2-2 48 15,-13-2-176-15,6 0-296 0,-1 0-2145 16</inkml:trace>
  <inkml:trace contextRef="#ctx0" brushRef="#br0" timeOffset="534896">16194 9545 256 0,'0'-2'208'15,"0"0"-72"-15,0-2 248 16,0 2 88-16,0 0-208 0,0 2-56 15,0-2 440 1,0 2-152-16,0 0-136 16,0-2-16-16,0 2-32 0,0-2-120 15,0 0-192-15,0 0-56 16,0-2-488-16,0 0-328 15,0 2-192-15,0-2-160 0</inkml:trace>
  <inkml:trace contextRef="#ctx0" brushRef="#br0" timeOffset="535292">16213 9498 488 0,'0'0'1832'0,"0"0"-664"0,0 0 105 16,0 0 39-16,0 0-176 0,0 0-432 15,0 0-368 1,0 0-144-16,0 0-88 0,-8 33-88 15,5-27-16-15,-8 6-16 16,4-4-1312-16,-4 1-1857 16</inkml:trace>
  <inkml:trace contextRef="#ctx0" brushRef="#br0" timeOffset="538977">15889 9569 672 0,'0'0'360'0,"0"0"-64"15,0 0 40-15,0 0 8 0,0 0 176 16,0 0-152-16,0 0 40 0,0 0 152 15,0 0 80-15,0 0-143 0,0 0-105 32,0 0-48-32,0 0-32 31,0 0-152-16,0 0-88-15,0 0-72 0,0 0-200 0,0 0-320 16,-3 0 240-16,1 0-72 0,2-3-329 16,-2 1 425-16,2-1 160 15,-1-1 32-15,1 2 64 16,-4 0 0-16,1-2 8 0,3 2 0 15,-1 2 72-15,1 0 56 16,0 0-8-16,0 0 0 0,0 0-128 31,0-2 0-31,0 2 0 47,0-2 8-47,0 0 296 16,9 0-199-1,11-8-1-15,-3 2-104 0,1-2-1793 0</inkml:trace>
  <inkml:trace contextRef="#ctx0" brushRef="#br0" timeOffset="560030">15810 9902 3120 0,'0'0'2329'0,"0"0"-1009"15,0 0 8-15,0 0 177 0,0 0-449 16,0-6-736-16,0 0 8 16,0-2 168-16,0 0-176 0,-2 1 72 15,-4 2 264-15,1-1 168 16,-7 0-351-1,4 2 23 1,-6 0-208-16,-1 1-232 0,-1 3-56 16,-3 0-80-16,1 0 64 15,0 11-112-15,0 5 120 0,2 0-8 0,5 4-32 16,3-2-64-1,5 0 96-15,-2 0-136 16,5 0 0 0,0 0-32-16,0-4 40 15,0 0-40 1,8-3-153-16,0-4 121 0,3 1-48 15,2-2-144-15,3-1 240 0,1 1 40 32,-5-2 64-32,1 1 56 15,0 3-8-15,-1 1-32 16,-3-1 32-16,-2-1-56 0,-2 3-56 15,-2 1 0-15,-3 0 24 0,0 2 0 16,0-1-144-16,0 1-272 16,-2 0 168-16,-9-3 32 15,-2-1 192 1,0 0-32-16,-3-3-280 0,1-2 392 0,1-2 48 15,1-2 64-15,2 0 64 0,-1 0-56 16,3-2 192-16,5-10 272 16,4-6-168-16,0-5-240 31,0-3 24-31,4-1 144 0,13-1 64 15,-2 0 0-15,3 1-80 16,-1 3-144-16,3 2 16 0,2 4-152 16,1 2-496-16,-4 6-928 15,-4 6-2721-15</inkml:trace>
  <inkml:trace contextRef="#ctx0" brushRef="#br0" timeOffset="560386">15889 10165 6489 0,'0'0'2728'32,"0"0"-1207"-32,0 0 15 0,0 0-384 15,0 0-503-15,0 0-441 16,0 0-208-16,0 0-937 0,-39 94-1951 15,31-78-5138 1</inkml:trace>
  <inkml:trace contextRef="#ctx0" brushRef="#br0" timeOffset="561778">15774 10464 1096 0,'0'0'2944'31,"0"0"-1039"-31,0 0-321 0,0 0-232 16,0 0-287-16,0 0-433 0,0 0-288 15,0 0-152-15,0 2-192 16,0 9 0-16,0 8 496 16,0 3-56-1,0 1-56-15,0 2-192 16,0-1-104-16,0-2-16 0,0-4 0 0,0-4-40 15,0-4 40-15,0-2-64 16,0-4 40-16,0 0 0 16,0-4-48-16,0 2-312 0,0-2-624 31,0 0-896-31,0 0-1385 15,0-2-2528-15</inkml:trace>
  <inkml:trace contextRef="#ctx0" brushRef="#br0" timeOffset="562287">15997 10396 4280 0,'0'0'1977'0,"0"0"-545"0,0 0 393 31,0 0-337-31,0 0-608 15,0 0-400-15,0 15-216 16,0 4 112-16,0 2 184 0,0 7-176 31,0 0-119-31,0 1-153 16,-2-3-32-16,2-4-72 0,0-2 8 15,0-2-16-15,-4-4 72 0,2-2-72 16,2-4-280-16,0-2-353 16,-3-2-591-16,3-2-1592 15,0-2-3042-15</inkml:trace>
  <inkml:trace contextRef="#ctx0" brushRef="#br0" timeOffset="562534">16176 10592 2776 0,'0'0'2769'15,"0"0"-921"-15,0 0-248 0,0 0-463 16,0 0-641-16,0 0-496 0,-76 84-1993 15,55-70-5600-15</inkml:trace>
  <inkml:trace contextRef="#ctx0" brushRef="#br0" timeOffset="564047">15827 10993 5849 0,'0'0'2072'0,"0"0"-1032"16,0 0 289-16,0 0-25 15,0 0-584-15,0 102-384 16,0-74-112-16,0-4-160 15,0-5-16 1,0-6-48-16,0-3-480 16,0-10-1304-16,0 0-1281 0,5 0-3320 0</inkml:trace>
  <inkml:trace contextRef="#ctx0" brushRef="#br0" timeOffset="564477">16008 10861 5921 0,'0'0'1904'0,"0"0"-1384"0,0 0 961 31,0 0-377-31,0 0-264 0,0 0-344 16,10 124-168-16,-2-103-240 15,-3 2 8-15,5-3-96 16,-1-2-16-16,3-2 8 0,-1-2-96 31,0-4 96-31,-1 0-120 16,-2-2-128-16,3 1-64 0,-1-5-64 0,-4-1 64 15,2 1 176 1,-3 0 48-16,2-2 88 0,-4 0 8 16,-1 0-8-16,-2 0 8 15,0 0 40 1,0 0-24-16,0 3-8 15,0-1 72-15,0 1 128 0,0 3-56 16,-5 0-8-16,-8 1-56 0,-3 0 40 16,-4-1-112-16,-2-2-16 15,-14-6-336-15,6 0-1048 16,2-4-2977-16</inkml:trace>
  <inkml:trace contextRef="#ctx0" brushRef="#br0" timeOffset="564744">16079 10893 1736 0,'0'0'2048'0,"0"0"-303"0,0 0-209 0,0 0-56 16,0 0-375-16,0 0-409 15,70 13-320-15,-57-11-248 0,4 4-128 16,-2-4-1464 0,-4 3-5282-16</inkml:trace>
  <inkml:trace contextRef="#ctx0" brushRef="#br0" timeOffset="565873">16338 11223 3544 0,'0'0'2593'0,"0"0"-1033"16,0 0 121-16,0 0-441 16,0 0-592-16,0 0-192 15,-13 51-344-15,-10-16-112 0,4-3-1288 16,-1-5-3273-1</inkml:trace>
  <inkml:trace contextRef="#ctx0" brushRef="#br0" timeOffset="568101">897 9860 2656 0,'0'0'1360'0,"0"0"-55"0,0 0-33 16,47 0-256-16,-24 0 248 15,-1 0-151-15,9 0 23 0,-3 2-208 16,1 0-240-16,0 1-216 15,1 2-168-15,4-3-184 0,11 6-120 16,-6-2-504-16,-10 2-2472 0</inkml:trace>
  <inkml:trace contextRef="#ctx0" brushRef="#br0" timeOffset="569194">959 12471 6481 0,'0'0'2504'0,"0"0"-1207"15,0 0-49-15,0 0-104 0,0 0-456 16,0 0-320-16,0 0-23 15,0 0-121-15,135-28-80 0,-86 22-144 16,15 6-152-16,-7 0-1625 16,-13 0-4416-16</inkml:trace>
  <inkml:trace contextRef="#ctx0" brushRef="#br0" timeOffset="570451">949 14085 1608 0,'0'0'5593'0,"0"0"-4257"0,0 0-696 0,0 0-111 15,0 0 127-15,0 0 328 0,0 0-112 31,144 0-440-31,-91 0-120 16,0 0-184-16,20 0-128 0,-15 0-1256 16,-13 0-4161-16</inkml:trace>
  <inkml:trace contextRef="#ctx0" brushRef="#br0" timeOffset="571474">1052 16065 6769 0,'0'0'896'0,"0"0"-48"0,0 0 137 16,130 0-721-16,-80 3-40 16,21 9-224-16,-10-2-440 0,-14-1-4530 15</inkml:trace>
  <inkml:trace contextRef="#ctx0" brushRef="#br0" timeOffset="579066">16680 9146 640 0,'0'0'2728'15,"0"0"-751"-15,0 0-593 31,0 0-16-31,0 0 41 0,0 0-97 16,0 0-184-16,0 0-152 16,0 0-88-16,0 0-199 0,0 0-313 15,0 2-376-15,-5 10-88 16,-4 12 88-16,-3 8 56 15,-2 9 128-15,-4 2-176 0,3-1 96 16,1-3-104 0,3-9-32-16,1-7-136 15,3-6 160 1,3-5 8-16,2-7 72 0,0 0-64 0,2-3 80 15,0-2-80-15,0 0 48 16,0 0-56-16,0 0 0 16,0 0 0-16,0 0 8 15,0 0-8-15,0 0-80 16,0 0-16-16,0 0-8 0,0 0-104 15,12 0 64-15,7-7 144 16,0 0 48-16,7-1-40 16,2-2 0-1,4 1 48-15,-3 2-56 16,2 1 0-16,-4 0 0 0,-6 2-8 15,0-1-88-15,-6 3 48 16,-7 2-8 0,-2-2 56-16,-4 2-8 0,-2 0 8 0,0 0-72 31,0 0-377-31,0-4-727 15,-2 1-2809-15,-7-1-4304 0</inkml:trace>
  <inkml:trace contextRef="#ctx0" brushRef="#br0" timeOffset="579361">16775 9250 4504 0,'0'0'2865'0,"0"0"-1601"16,0 0 1-16,0 0-153 16,0 0-600-16,-22 26-272 15,14 0 72-15,-2 6-168 16,-1 4 64-16,3 5-128 15,0-5 0 1,3-2-80-16,0-4 56 0,2-6-40 0,3-8-16 16,0-6-8-16,0-4-296 15,0-6-416-15,0 0-792 0,0 0-1257 16,0 0-2856-16</inkml:trace>
  <inkml:trace contextRef="#ctx0" brushRef="#br0" timeOffset="579759">16982 9539 4953 0,'0'0'2040'0,"0"0"-648"16,0 0 113-16,0 0-345 0,0 0-720 15,0 0-440-15,0 0-1848 16,-53 112-2969-16</inkml:trace>
  <inkml:trace contextRef="#ctx0" brushRef="#br0" timeOffset="583925">16834 9728 992 0,'0'0'2048'15,"0"0"-1080"-15,0 0-95 0,0 0 127 16,0 0 56 0,0 11-128-16,-7-5-152 15,-1 1-152-15,0 1-103 0,3 1 143 16,-6 4-200-16,-1 1-96 15,0 2 72 1,-5 0-240-16,4 4 8 0,1-2-128 0,0 2-72 31,1-2-8-31,3-2 128 16,1 2-120-16,3-4 48 0,-1 2-56 15,3 0 0-15,2-1 16 16,0-2-16-16,0 0-72 0,0 0 24 16,0-1-56-1,2 1 88 1,7-4-472-16,-1-1 248 15,1-1-424-15,2-3-32 0,-1-2 208 16,1-2 215-16,2 0-207 16,-2 0 168-16,-3-4 24 0,7-7 232 15,-4-2-48-15,-3-2-104 31,3 3 128-31,-3 3 80 16,-4-2 8-16,1 5-8 0,-5 2 64 16,0 0 184-16,0 1 248 15,0 1 176 1,0 0 185-16,0 2-425 0,-12-2-144 15,-1-1-288 1,-1 1-16-16,-1 2-784 0,-6 0-609 16,3 0-1479-16</inkml:trace>
  <inkml:trace contextRef="#ctx0" brushRef="#br0" timeOffset="584829">17040 10097 1504 0,'0'0'2872'0,"0"0"-1039"16,0 0-209-1,0 0-136-15,0 0-375 16,0 0-369-16,0 0-176 0,0 0-8 15,0 0 48 1,0 0-40-16,0 0-7 0,0 0-129 0,-1 2-96 31,-6 7-176-31,-12 18-160 16,-1-3-1145-16,3-2-3552 0</inkml:trace>
  <inkml:trace contextRef="#ctx0" brushRef="#br0" timeOffset="587212">16682 10434 4640 0,'0'0'1625'0,"0"0"-529"16,0 0-8-16,0 0-368 15,13 0-63-15,0 0-121 0,8 5-104 16,3-1 16-16,6 0-176 15,0-2 16-15,5-2-88 0,-3 0-136 16,-3 0 32 0,-6 0-88-16,-8 0 96 15,-4 0-88 1,-5 0-8-16,-4 0 0 0,-2 0 64 0,0 0-8 15,0 0 0-15,0 0-64 16,0 6-80-16,0 3-16 16,-7 2 96-16,-4 10-88 15,3 7-80-15,-10 4 40 16,5 4 120-1,-1 0-120-15,3 0 56 0,6-6 64 0,0-4 8 16,0-4-8-16,5-8 8 16,0-3 16-16,0-6-16 0,0-1 0 31,0-2-8-31,0-2-128 15,0 0-144-15,0 0-232 0,0 0-336 16,0-13-537-16,7-4-1215 16,-1-1-3368-16</inkml:trace>
  <inkml:trace contextRef="#ctx0" brushRef="#br0" timeOffset="587524">17097 10686 4304 0,'0'0'2705'0,"0"0"-1041"0,0 0 225 16,0 0-529-16,0 0-624 15,0 0-544 1,0 0-192-16,-58 49-984 16,40-36-2033-16</inkml:trace>
  <inkml:trace contextRef="#ctx0" brushRef="#br0" timeOffset="590574">16766 11136 4809 0,'0'0'2408'0,"0"0"-1184"16,0 0 97-16,0 0-281 0,-8 11-480 16,4 5-296-16,3 4-40 0,-4 3-16 15,5 3-160-15,0-5 56 16,0 0-8-16,0-5-88 15,0-2-8-15,0-5 0 0,0-2-296 16,0-5-616 0,5-2-857-1,-4 0-1415-15</inkml:trace>
  <inkml:trace contextRef="#ctx0" brushRef="#br0" timeOffset="591283">16898 11039 3832 0,'0'0'2033'0,"0"0"-921"15,0 0 64-15,0 0-304 31,0 0-471-31,0 0-297 0,0 0 120 0,0 0 160 16,0 0-48-16,55 6-24 16,-37-2-144-16,-7 2-40 15,0 2 48-15,1 0-32 31,-4 2-56-15,-5 4-16-16,2 2-72 16,-5 4 264-16,0 4-120 15,0 2-136-15,-3 1 200 0,-10-1-208 0,1-2-184 16,1-5-224-16,-5 0-32 15,3-4 152-15,0-4 280 0,0-3-208 16,2-2 160-16,1-2 48 16,4-3 16-16,4-1 72 15,-1 0-24-15,3 0-56 0,0 0-248 16,0 0-112-16,0 0-40 0,6 0 392 15,6 0 8-15,2 0 0 16,-1 0 56-16,3-1 176 31,2-3-136-31,1-2 8 0,1 2-96 16,2-2 168-16,-2 1 32 15,-4 1-152 1,0 2 40-16,-3 1-96 0,-2 1 72 0,-1-2 56 31,-2 2-48-31,-3 0-8 16,0-2-64-16,-2 2 40 0,0 0-40 15,-3 0 0-15,0 0 48 16,0 0 48 0,0 0-104-16,0 0-232 0,0 0-1152 15,0 0-2905-15</inkml:trace>
  <inkml:trace contextRef="#ctx0" brushRef="#br0" timeOffset="591684">17345 11296 3288 0,'0'0'2425'0,"0"0"-1185"15,0 0 16-15,0 0-144 16,0 0-335 0,0 0-553-1,0 0-160 1,-11 40-64-16,0-20-1761 0</inkml:trace>
  <inkml:trace contextRef="#ctx0" brushRef="#br0" timeOffset="610798">13284 12036 4136 0,'0'0'2417'0,"0"0"-1377"15,0 2-56-15,0-2 345 0,0 2-305 16,0 2-344-16,-2 1-328 0,-6 6 136 16,2 3-224-16,-1 2-8 15,-1 4-128 1,2 0-128-16,-2 4 152 15,4-2-24-15,1 0-80 16,3-2-48-16,0-2 0 0,0-4-160 16,10-4-8-16,3-2 16 0,3-1-40 15,2-7 128-15,1 0-176 31,5 0 64-31,1-11 176 16,2-8 0-16,-3-8 0 0,-1-1-128 16,-5 0-224-1,-5 2 64-15,-7 2 16 0,-1 2 168 0,-5 0 0 31,0 3-8-31,0 4 112 16,0 0 0-16,0 8 8 0,0 3 72 31,0 4 176-31,-2 0 184 16,-3 0-120-16,4 4-232 0,-4 12-8 15,0 3 64-15,5 8-64 16,0 1 120-16,0 0-200 16,0-2 8-16,0-4-8 0,10-4 8 0,1-4-16 15,0-4-72-15,-1-4-48 16,0-4-448-16,-2 0 216 0,3-2-96 15,12-2-184-15,-7-10-841 16,-2-2-863-16</inkml:trace>
  <inkml:trace contextRef="#ctx0" brushRef="#br0" timeOffset="611195">13626 11979 4608 0,'0'0'3049'16,"0"0"-1248"-16,0 0-217 0,0 0-616 16,0 0-472-16,0 0-264 15,0 0-112-15,-30 81-32 0,28-65-40 31,2 0-48-31,0-2-88 16,0 0-40-16,3-2 80 16,10 0-312-16,0-4-64 0,0-2-24 15,0 0 152-15,1-4 136 31,-6 0 56-31,-1 0 96 0,-2 0 8 16,0-2-16-16,-5 2 8 16,0 0-8-16,0 1 16 0,0 2 96 15,0 1 264-15,0 4 176 0,-4 3-96 16,-5-2-184-1,-6 1-256 1,-4-1-384-16,4-8-1792 0,2-1-3210 16</inkml:trace>
  <inkml:trace contextRef="#ctx0" brushRef="#br0" timeOffset="611686">13752 12122 2632 0,'0'0'1384'0,"0"0"-231"31,0 0-89-31,0 0-16 0,0 0-480 0,0 0-120 15,0 0-200-15,96 8-120 0,-88-8 0 32,3 0-128-32,-3 0 80 15,0-4 0-15,-2-2-8 0,1-2 0 16,-2 0 32-16,0-4-104 15,-4 1 120-15,-1 0 9 16,0-1-41-16,0-1 112 0,-1 4 40 16,-11 3 272-16,-1 1-96 15,-3 5 168 1,-1 0-136-16,-6 0-224 0,4 7-216 15,-4 5 120-15,0 6-56 16,6-1 24-16,-1 4-32 16,6-4-16-16,0 4 56 0,7-3-96 15,0-4-8 1,5 0-24-16,0-2 8 15,0 0-32-15,3-2-8 0,5-2 40 16,3 0-48-16,1-2 64 16,4-1-248-1,10-2-288-15,-4-1-760 0,-2-2-2657 0</inkml:trace>
  <inkml:trace contextRef="#ctx0" brushRef="#br0" timeOffset="621999">14451 12036 4240 0,'0'0'2217'0,"0"0"-641"0,0 0 241 15,0 0-297-15,0 0-440 16,0 0-336-16,0 0-184 0,0 0-175 15,0 0-129 1,0 8-136-16,0 3 16 16,0 6-128-16,-3 3 96 15,2 1 24-15,-1 4-48 16,2-5-32-16,0 0 16 15,0-4-56-15,0-2 40 0,0-2-40 16,0-2-16 0,0-2 0-16,0 1 8 15,0-4 0-15,0 1 8 0,0-2 40 16,0-2-48-16,0 0 48 15,0-2-48-15,0 0-8 16,0 0-256-16,0 0-104 0,0 0-233 31,0 0-351-31,0-2-608 16,3-6-833-16,4-3-2584 0</inkml:trace>
  <inkml:trace contextRef="#ctx0" brushRef="#br0" timeOffset="622698">14663 11936 1720 0,'0'0'2688'16,"0"0"-951"-16,0 0-257 0,0 0-360 15,0 0-319 1,0 0-233-16,0 0-256 0,0 6-232 16,0 1 96-1,0 7 64-15,0 2-32 16,0 5-24-16,0 2-16 15,0 5 176-15,0 0-176 0,0 3-32 0,0-3 24 16,0-2-96-16,0-2-64 16,0-6 0-16,0-2 0 0,0-4 0 31,0-1-48-31,2-4 48 15,1-3 8 1,-3 0-8-16,2-4 0 0,-2 0-72 0,3 0-80 16,-3 0-112-16,1 0-200 0,1-10-928 31,-2-2-1425-31</inkml:trace>
  <inkml:trace contextRef="#ctx0" brushRef="#br0" timeOffset="623669">14938 12275 2560 0,'0'0'2072'15,"0"0"-551"-15,0 0 7 0,0 0-432 32,0 0-159-32,0 0-241 15,0 0-104 1,0 0 48-16,0 2-72 15,0 7-360-15,-12 27-208 0,-1-4-224 16,-3 2-2641-16</inkml:trace>
  <inkml:trace contextRef="#ctx0" brushRef="#br0" timeOffset="628909">15328 11933 2496 0,'0'0'2545'0,"0"0"-657"16,0 0-96-16,0 0 81 0,0 5-417 15,0 4-408-15,-6 7-320 16,-5 6-71-1,1 3-89-15,-1 1-112 0,1 2-192 0,2-2-72 32,3-1-184-32,5 0-8 15,0-3 8-15,0-5 0 0,0 2-8 16,0-4-8-16,10-4-56 15,1-1-96-15,-3-4-104 16,0-1 32-16,3-3-40 0,-4-2-16 16,3 1 160-1,-2-1-128 1,1 0 40-1,-2 0 31-15,3 0 81 0,-4 0-24 16,-3 0 24-16,2 0 40 16,0 0 8-1,-3 0-16-15,-2 0 24 0,0 0-8 0,0 2 0 0,0-2 56 16,0 2 272-16,-2 2-40 15,-11 0-32 1,-3 0-200-16,-7 0-456 16,-14-4-1080-16,6 0-1593 15,1 0-3464 1</inkml:trace>
  <inkml:trace contextRef="#ctx0" brushRef="#br0" timeOffset="629232">15346 11940 1344 0,'0'0'2336'15,"0"0"-1199"1,0 0-249-16,0 0 416 15,0 0-168-15,0 0-144 16,0 0-167-16,55 0-209 0,-42 0-176 0,-2 0-200 16,1 0-96-1,-4 0-56-15,1 0-16 0,-2-2-72 0,-1 2-120 16,-1 0-1016-16,0 0-2017 15</inkml:trace>
  <inkml:trace contextRef="#ctx0" brushRef="#br0" timeOffset="629706">15609 12277 5689 0,'0'0'2216'0,"0"0"-904"0,0 0 497 16,0 0-281-16,0 0-416 0,0 0-415 15,0 0-345-15,-3 7-256 16,-5 7-96-1,-11 14-688-15,7-4-1305 0,-5-3-5521 0</inkml:trace>
  <inkml:trace contextRef="#ctx0" brushRef="#br0" timeOffset="631412">15408 12467 2736 0,'0'0'2425'0,"0"0"-897"0,0 0 40 0,0 0-47 15,0 0-297-15,0 0-280 16,0 0-144 0,0 0-136-1,0 0-232-15,0 0-127 0,0 0-105 16,0 0-80-1,0 0-56 1,-28 64 24-16,17-38-80 0,3 2 88 16,-2 4-96-16,2 0 8 0,3 1 0 15,-1-1-8-15,2 2-104 16,3-4 56-16,1-2 48 0,0-2-72 31,0-5-240-31,0 0 7 16,5-5-103-16,1-2 0 0,2-4-72 15,2-4 8-15,-4-2 88 16,4-4-128-16,-2 0 32 15,3 0 112-15,-3-8 232 0,4-8 48 16,-1-4 88-16,0 0 0 0,-3 0 16 31,-4 1 40-31,1 4 40 16,-5 0 64-16,0 4 120 15,0 3 128-15,0-1-32 0,-2 3-120 16,-8 2-192-16,-3 0-64 31,-1 3-104-15,-1 1-576-16,2 0-432 0,-1 0-601 0,-1 3-1391 0,6 7-1569 15</inkml:trace>
  <inkml:trace contextRef="#ctx0" brushRef="#br0" timeOffset="631817">15642 12800 2528 0,'0'0'2961'0,"0"0"-1249"16,0 0-448-16,0 0 217 15,0 0-497-15,0 6-448 16,0 5-352-16,-2 6 16 0,-17 9-200 15,4-3-1880-15,-1-2-4858 0</inkml:trace>
  <inkml:trace contextRef="#ctx0" brushRef="#br0" timeOffset="633063">15319 13147 2680 0,'0'0'2025'16,"0"0"-1001"-16,0 0 40 15,0 0 48-15,0 0-432 16,0 0-272-16,0 0-328 0,0 0 0 15,13 0 281 1,4 0 31 0,3 0 120-16,2 0-176 0,3 0-48 0,2 0-8 15,-1-2-120-15,0 0-88 16,-5 0-16-16,0 2-40 15,-8-2-8-15,-2 2 88 0,-5 0-96 32,-4 0 0-32,1 0 48 15,-3 0-32-15,0 0 72 0,0 0 48 31,0 0 112-31,0 0 168 16,0 0-336-16,0 2-80 0,-5 4-48 16,-6 3-152-16,3 4 192 15,2 2-80-15,-4 4 16 0,0 4 64 31,2 2-24-31,2 1 24 0,-1 0-56 0,2-2 64 16,1-2-8-16,2-2-24 0,2-3 32 16,-3-4 8-16,3-1 0 31,0-4 0-31,0-2 8 0,-2-2 24 0,2-2-24 15,0 0 128 1,-2 0-32-16,2 0 64 0,-3-2-96 16,3 2-64-16,0 0-8 0,0 1-8 15,0-3-264 1,0 2-552-1,-1 0-840-15,1-2-593 0,-2 2-2568 16</inkml:trace>
  <inkml:trace contextRef="#ctx0" brushRef="#br0" timeOffset="633506">15763 13399 2680 0,'0'0'4793'0,"0"0"-3345"16,0 0-15-16,0 0 375 15,0 0-312-15,0 0-431 16,0 0-625-16,-3 6-440 0,-7 8-32 0,-13 17-648 31,4-3-1313-31,0-3-4040 16</inkml:trace>
  <inkml:trace contextRef="#ctx0" brushRef="#br0" timeOffset="635410">15351 13828 3816 0,'0'0'2657'0,"0"0"-945"15,0 0-31-15,0 0-121 0,0 0-592 16,0 0-424-1,0 0-528-15,0 0-16 16,0 10-152-16,0 7 152 0,3 3 24 16,-1 1 72-16,3 4-32 15,-4-5-56-15,-1-3-8 16,0 2-256-1,0-4-384-15,0-2-1392 16,0-5-3097-16</inkml:trace>
  <inkml:trace contextRef="#ctx0" brushRef="#br0" timeOffset="635856">15530 13672 3408 0,'0'0'4305'15,"0"0"-3417"-15,0 0-296 32,0 0 625-32,0 0-537 0,0 0-376 15,0 40 176-15,0-14-312 16,0 6-24-16,0 0 16 15,0 0-160-15,0 0 48 0,0-6-32 32,0-3 0-32,-3-8 32 15,3-4 16 1,0-5-64-16,0-2-40 0,0-4 24 0,0 0-88 0,0 0-72 15,0 0-32-15,0 0 72 16,5 0 56-16,6 0 64 16,2 0 16-1,3 0 0-15,2 0 8 16,1-6 0-16,2 2 48 15,0-3-8-15,2 1-40 0,-2 0 64 16,-3 3-72-16,-5-3 0 0,-4 4-112 16,-1 0-208-1,-6 0-472-15,-2-5-552 16,0 1-681-16,0 0-2688 15</inkml:trace>
  <inkml:trace contextRef="#ctx0" brushRef="#br0" timeOffset="636129">15640 13764 144 0,'0'0'5449'0,"0"0"-3369"0,0 0-560 16,0 0 17-16,0 0-417 31,0 0-680-31,0 0-312 0,0 0-80 16,-10 46-48-16,10-20 104 31,0 2-56-31,0 0-48 15,0-1 16-15,0-5-16 0,0-1 120 16,0 0-120-16,0-5-256 0,0 2-1152 16,0-4-2905-16,0-4-2376 0</inkml:trace>
  <inkml:trace contextRef="#ctx0" brushRef="#br0" timeOffset="636643">15873 13969 5817 0,'0'0'2416'16,"0"0"-1015"-16,0 0-33 15,0 0-408-15,0 0-472 16,0 0-488-16,0 82-128 15,0-58-2280-15</inkml:trace>
  <inkml:trace contextRef="#ctx0" brushRef="#br0" timeOffset="651056">16110 11972 2960 0,'0'0'1688'0,"0"0"-183"31,0 0 63-31,0 0-296 16,0 0-103-16,0 2-241 0,0-2-184 15,0 2-128 1,0 0-64-16,0-2-112 0,0 1-56 15,0 1-184-15,0 0-95 0,0 4-89 32,0 3-8-32,0 5 96 15,0 4-96-15,0 1 0 16,0 6 0-16,0-1 136 15,2-2-88-15,1 0 0 0,2-4-48 16,-2-2 64-16,0-2-64 0,0-4 16 16,2-2 16-1,-3-2-32-15,-1-2-8 16,-1-2 8-16,0 0 8 15,4-2-16-15,-4 0-16 0,0 0-144 16,1 0-296-16,1 0-457 16,3 0-903-16,8-14-433 15,-4-2-199-15,-1-2-2409 16</inkml:trace>
  <inkml:trace contextRef="#ctx0" brushRef="#br0" timeOffset="651537">16323 11915 2528 0,'0'0'1744'0,"0"0"-519"15,0 0 215-15,0 0-208 0,0 0-376 16,0 4-127-16,0 6 55 15,0 1-120-15,0 2-48 16,0 4-16 0,0 0-280-16,0 4-8 0,0 3-24 15,0-1-88-15,0 3 80 16,0 1-55-16,0-3-25 0,2-2-96 31,4-4-104-31,-1-4 72 16,0-4-72-16,-5-2 8 0,2-2 72 31,-2-3-64-31,0-3-16 0,0 1-48 0,0-1-697 0,-2 0-1711 15</inkml:trace>
  <inkml:trace contextRef="#ctx0" brushRef="#br0" timeOffset="654339">16176 12617 544 0,'0'0'1224'16,"0"0"-552"-16,0 0-488 16,0 0-120-16,0 0 184 0,0 0 40 15,0-22 88 1,0 20 96-1,0 0 353-15,0 2 95 0,0 0 88 0,0 0 40 16,0 0-192-16,0 0-183 16,0 0-193-16,0 0-160 15,0 0-64-15,0 0-152 0,2 2-32 31,3 10 344-15,-4 8 208-16,3 3-168 0,-1 5-128 0,-3-3-176 31,0 1-24-31,0-4-64 16,0-5 32-16,0-3-80 0,0-7-8 15,0-1-8-15,0-1 16 16,0-5-8-16,0 0 40 0,0 0-48 16,0 0-8-16,0 0-248 15,3 0-584-15,5-22-1024 16,-3-1-2289-16,5 3-984 0</inkml:trace>
  <inkml:trace contextRef="#ctx0" brushRef="#br0" timeOffset="654864">16372 12501 2664 0,'0'0'2545'0,"0"0"-665"0,0 0-32 16,0 0-151-16,0 0-561 0,0 0-496 31,0 13-312-31,-2 4 8 16,-3-1 104-1,4 2-144-15,1-1-96 16,0-2-111 0,0 2-25-16,0-4-64 0,0 1 0 0,1-2-8 15,6 0-40-15,2-3 48 16,-1-1-97-16,4-1 97 0,-7-3 0 15,3 0-8-15,-2 0 8 16,2 1-8-16,-5-3 0 16,2 2 8-16,2-2-8 0,-7 1 8 15,5-1-8-15,-1 2-40 31,-2 0 48-31,3 0-96 0,-2-2 24 16,-1 3 56-16,-1-3-56 16,-1 2 64-16,0 1-8 15,0 1 16-15,0 2 0 0,0 3 64 16,-6-2-64-1,-1 1-16-15,-2-1 16 0,-3-1-200 0,1-4-80 16,1-4-280 0,-7 0-544-16,2-4-1169 15,4-11-2816-15</inkml:trace>
  <inkml:trace contextRef="#ctx0" brushRef="#br0" timeOffset="655233">16393 12547 1584 0,'0'0'2592'31,"0"0"-1095"-15,0 0-217-16,0 0-104 0,0 0-304 0,0 0-215 15,0 0-177-15,0 0-128 16,16-10 360-16,-8 8-96 0,3-2-376 16,0 2-64-16,1 0-96 31,1 0 16-31,-2 0-88 15,2 2 40-15,-2 0-48 0,-3 0-88 0,2 0-920 16,-4 0-1385-16,-6 0-6112 16</inkml:trace>
  <inkml:trace contextRef="#ctx0" brushRef="#br0" timeOffset="657368">16278 13190 3208 0,'0'0'1529'31,"0"0"-561"-31,0 0 264 0,0 0 40 16,0 0-216-16,0-2-47 15,0 2-153 1,0 0-184-16,0 0-184 16,0 2-264-16,0 11-152 0,0 6-24 15,0 6-40-15,0 1 120 0,0 0-120 16,0-4 48-16,0-2-8 15,0-6-40 1,0-2 8 0,0-6-8-16,0-2 48 0,0-2-56 15,0-2 8-15,0 0 0 16,0 0-8-16,0 0-176 0,0 0-384 15,0 0-880-15,0 0-4313 0</inkml:trace>
  <inkml:trace contextRef="#ctx0" brushRef="#br0" timeOffset="658309">16515 13015 1032 0,'0'0'1736'0,"0"0"-808"16,0 0 633-16,0 0 295 15,0 0-320-15,0 0-239 0,0 0-97 16,0 0-120-16,0 0-304 15,0 7-416 1,-4 5-144-16,-3 3-64 0,-1 0-16 0,2 4 49 16,1 0-17-16,-2 1-64 0,4 3 0 15,-5 1-24-15,5 1 8 16,-4 1 48-1,2 3-32-15,1-1-40 16,4 2 16 0,0 0-80-16,0 0 8 0,0-4-64 0,0 0 24 15,9-4 32-15,-1-2 0 0,2-3 0 16,0-6-72-1,-1-1-96-15,1-3-24 16,-2-5 48-16,3 0-128 16,-4-2-49-1,3 0 121-15,-1-2 104 0,3-13 96 0,4-2-8 16,-5-6-80-16,0 1-72 0,1-2 104 31,-4 4 48-31,3 0 8 16,-8 2-8-16,2 4 16 15,-5 0 112-15,0 4 48 0,0 0 192 16,0 0 25-16,-13 4-113 15,-1-2-168-15,-4 6-56 0,-3 0 64 32,2 2-40-32,-4 0-72 15,4 0-232-15,-2 10-505 16,-4 6-607-16,6-2-1320 0,4-2-3882 0</inkml:trace>
  <inkml:trace contextRef="#ctx0" brushRef="#br0" timeOffset="659455">16630 12213 4080 0,'0'0'2345'15,"0"0"-1081"1,0 0 216-16,0 0-87 16,0 0-505-16,0 0-424 15,0 0-272-15,0 0-192 16,-11 87-616-16,4-67-1529 0,-1-1-4856 0</inkml:trace>
  <inkml:trace contextRef="#ctx0" brushRef="#br0" timeOffset="659921">16717 12733 2456 0,'0'0'2585'0,"0"0"-1305"0,0 0-8 16,0 0-64-16,0 0-519 15,0 0-625-15,-5 73-64 0,-1-54-1577 0,-1 2-3592 16</inkml:trace>
  <inkml:trace contextRef="#ctx0" brushRef="#br0" timeOffset="660509">16830 13416 1488 0,'0'0'4697'15,"0"0"-3033"-15,0 0-704 0,0 0 249 16,0 0-481-16,0 0-448 31,0 0-280-31,-30 117-1833 0,10-78-6224 16</inkml:trace>
  <inkml:trace contextRef="#ctx0" brushRef="#br0" timeOffset="668571">17147 12049 2720 0,'0'0'2377'0,"0"-5"-697"15,-2-1-224-15,-4-2-279 16,-4-3-41-16,4 0-208 0,-2-1-232 16,-2-1-136-16,2 0-48 0,-2-2 16 15,0 2-175-15,4-2-97 16,3 3-72-16,1 1-40 0,2-2-144 15,0 0 40 1,0 0-40 0,5-1-48-16,6 2-16 0,4 2 0 15,-1 0 56-15,2 4 0 16,-3 3-40-16,0 2-32 0,-1 1 8 15,-3 0-136-15,-1 1 87 0,-1 12 17 32,-4 6 48-32,-3 2 56 15,0 5 152-15,0 0-71 0,0 3-81 16,-10-3 0-16,-1-5-201 15,3-2 145-15,-3-6-232 16,-1 0 8-16,4-5 80 0,0-5 120 31,5-1 80-15,-2 0 0-16,5-2 0 0,0 0-8 0,0 0-120 15,0 0 120-15,0 0-40 16,0 0 48-16,0 0-128 0,0 0 16 16,0 4 32-16,0 3-16 31,5 3 96-31,1 3-72 0,1 4 64 15,-2-2 8-15,-4 4 136 16,1-3-8-16,1-2-8 16,-3-4-112-1,0-4 40-15,0-2-40 0,0-2 72 16,0 0 48-16,0-2-56 15,0 0 24-15,0 0 8 0,0 0-96 16,0 0-8-16,2 0-408 16,3 0-496-1,1-11-1208 1,-1 2-2273-16</inkml:trace>
  <inkml:trace contextRef="#ctx0" brushRef="#br0" timeOffset="668936">17383 12152 3544 0,'0'0'2193'0,"0"0"-1361"16,0 0 576-1,0 0 193-15,0 0-273 0,0 0-336 16,0 0-416-16,0 0-432 15,0 0-144-15,-26 102-1848 16,14-79-5610-16</inkml:trace>
  <inkml:trace contextRef="#ctx0" brushRef="#br0" timeOffset="670183">17132 12601 1840 0,'0'0'2536'16,"0"0"-1055"-16,0 0 295 16,0 0 273-1,0 0-225-15,0 0-584 16,0-6-344-16,0 6-143 0,0 0-113 15,0 2-240-15,-3 15-144 16,3 6-168-16,-2 7-80 0,2 6-8 16,0 1 72-1,0-5-64 1,0-4 0-16,0-7-8 0,0 0 0 15,2-8-264-15,1-2-456 0,1-7-585 16,0-4-1127-16,1 0-2705 16</inkml:trace>
  <inkml:trace contextRef="#ctx0" brushRef="#br0" timeOffset="670862">17231 12577 288 0,'0'0'5281'0,"0"0"-3681"15,0 0-704-15,0 0 64 0,0 0-351 16,0 0-297-16,3 0-312 15,7 0 352-15,-1 2 72 0,3 2 0 16,-1 2 0-16,4 0 56 16,-6 2-144-16,3 3-136 15,-3 0-16-15,-1 3 72 16,0 2 56-16,-4-2-88 15,0 2-80-15,-4-2-64 16,0 2 0-16,0 0 24 0,0 2-7 16,-4 1-41-16,-8 0-56 15,-1 2 0-15,-3-4-97 16,3 2-55-16,0-3 16 0,4-4 16 15,1-6 48 1,4-2 64-16,4-3 0 0,0-1-64 0,0 0-112 31,0 0-120-31,0 0-48 16,0 0 120-16,0 0 48 0,0 0 0 31,8 0 184-31,5-7 128 16,4-3-40-16,2-1 8 0,0 0-40 15,4 1 16-15,-2 1-64 16,0 1-8-16,-3 3 0 15,-1 1 0-15,-5 0 16 0,-1 2 48 16,-3 0 80-16,-1 0-96 16,-6-1-48-16,2 1 80 0,-1 0-64 0,1 0-16 31,1 0-312-31,-4 0-1096 15,0 2-1361-15,0 0-3320 16</inkml:trace>
  <inkml:trace contextRef="#ctx0" brushRef="#br0" timeOffset="671184">17656 12778 3688 0,'0'0'2321'32,"0"0"-1249"-17,0 0 480-15,0 0 105 0,0 0-345 0,0 0-672 16,0 0-408-16,0 0-232 15,0 0 0-15,0 0-1352 16,-28 105-3689-16</inkml:trace>
  <inkml:trace contextRef="#ctx0" brushRef="#br0" timeOffset="736405">16530 7504 128 0,'-19'0'944'0,"-4"0"-328"31,0 0-96-31,1 0 296 16,2 0-296-16,6 0-184 15,-1 0 104-15,10 0 121 0,-3 2 415 16,5-2 176-16,0 2 224 15,3-2 121-15,-3 0-1 16,3 0-232 0,0 0-168-16,0 0-255 15,0 0-217-15,0 0-248 0,0 0-216 16,0 0-160-16,0 0-200 15,6 2-56-15,5 2 248 16,10 0 8-16,0-2 72 0,7 1 8 16,3-3 120-1,2 0-72-15,5 0 16 16,5 0-48-16,-1 0-40 15,3-5 0 1,-1-1-40-16,1 0-16 16,-3 0 48-16,3-3-32 0,-1 2 48 15,-2 1-64-15,3-5 8 16,-3 3-8-16,-1-1 72 15,-3-4-72-15,1 3 0 0,-5 3 8 0,2-1 56 16,-3-1-64-16,1 1 0 31,-1 2 0-31,1-1-8 16,-2-2-8-16,3 1 16 0,-2-2 0 15,2 1 16 1,1-4 0-16,-6 3-16 0,4 3 8 0,-3 0 0 16,1 1-8-16,-6 4 0 15,0 0-104-15,-3 2 40 0,-2 0 8 31,1 0 40-31,-2 0 16 16,-3 0 0-16,3 0-8 0,-9 0 0 16,0 0 8-16,1 0-72 15,-7 0-96-15,-1 0 112 16,-2 0 56-16,-2 0 0 0,0 0 152 31,0 0-40-31,0 0 8 0,0 0-56 16,0 0-8-16,0 0 0 15,0 0-16-15,0 0-40 0,0 0-48 16,0 0-40-1,0 0-72 1,0 0 40-16,0 0-24 0,0 0-8 16,0 2 16-16,-2 8 128 0,-2 0 0 15,-1 2 8 1,0 3 0-16,2 0-8 0,-1 2-40 15,4-2-32 1,0 2-64-16,0 0-56 16,0 2-16-16,0-4 72 0,0 4 40 15,0-1 96-15,0 0 0 16,0 0-16-16,0-2 16 0,0-2-136 15,0-2 64-15,0-4 0 16,4-2-64 0,-3 0 136-16,-1-4-48 15,2 0 8-15,-2 0 32 16,0-2-1-16,0 2 17 15,0-2 0-15,0 2 0 0,0-2 0 16,0 4 0-16,0-2 0 16,0 4 17-16,0-2 39 15,5 2-56 1,-5-2-105-16,0 2 49 15,0 0-24-15,0-2 64 16,0-2 8-16,0-2-40 0,0 3 40 16,0-3-48-1,0 0 48-15,3 0 0 16,-3 0 8-1,0 0 0-15,0 0 0 0,0 0-8 0,0 0-832 16,0-9-3425-16</inkml:trace>
  <inkml:trace contextRef="#ctx0" brushRef="#br0" timeOffset="737030">17773 7562 3272 0,'0'0'1969'16,"0"0"-1137"-16,0 0 136 0,0 0 120 15,-9 26-336-15,7-20-280 16,2 0 65-16,0 0-225 0,0 2-80 16,0 1-224-1,0 2 48-15,11-1-48 16,-3 4 0-16,4-2 40 15,-1 0 32-15,0 0-16 0,-4-4-48 16,3 0-8 0,-4-1 72-16,2-1-24 15,-3-5-56-15,1 3 72 0,1-2-16 16,-2-2-48-16,0 2 96 15,-1 0-96 1,1-2 8-16,-3 2-8 0,1-2 48 0,-1 0-56 16,-1 0 8-16,-1 0 48 15,0 0 24 1,2 0 136-16,-2 0 216 31,3-4 32-31,2-7-56 16,1-4-160-1,1-1-136-15,1-2 16 0,2-2 0 0,1 0-40 31,0-2-88-31,2-8-144 0,-5 5-1864 16,-8 4-9202-16</inkml:trace>
  <inkml:trace contextRef="#ctx0" brushRef="#br0" timeOffset="743752">18379 7512 1344 0,'0'0'3921'0,"0"0"-2073"15,0-10-24-15,-5 5-15 16,-8 1-433-16,-1 4-496 0,-6 0-264 31,1 0-119-31,-4 0-41 16,4 4-376-16,4 11-80 15,-1 5 24 1,2 3-104-16,6 2 160 0,1 1-72 0,2 0 0 16,5-3 0-16,0-4 0 0,0-4-8 0,0-4-72 15,5-5 0 1,5-2-336-1,0-4 111-15,4 0 201 16,1 0-32-16,4-16 72 16,-3-4 48-16,0-6-104 0,2-4-8 15,-3 0-24-15,1-4 16 0,-5-2 16 16,-3 2-88-16,0-2 40 0,-8 2 32 15,0 0 32 1,0 4-88-16,0 3 40 16,0 9 144-16,-3 4 8 31,-2 4 64-31,4 4 24 0,-1 4 120 0,2 2 104 0,-3 0-88 15,3 0-16-15,-2 0-216 32,2 6-184-32,0 14-88 0,0 12 272 15,0 10 136-15,0 7 64 16,0 1-72-16,0-2-72 15,7-4-48-15,5-6-8 0,5-6 0 16,0-8-240-16,0-8-344 31,0-5-248-31,1-7-320 0,-3-4 144 16,-1 0-313-16,-1-21-583 15,-2-1-641-15,1-4 737 16,-6 2 328-16,-1 2 1480 0,-2 2 72 16,-3 4 1240-16,0 5-432 31,0 6 680-31,0 3 249 0,0 2-481 0,0 0-496 15,0 2-624 1,0 16 64 0,0 1 384-1,0 6-319-15,3-1-25 0,2-2-208 0,-1-2 16 0,2-6-96 16,4-2-16-16,-4-6-16 15,5-1-56-15,-4-5-16 0,6 0-120 16,3-5 112-16,2-13 88 16,3-6-8-16,0-4-144 15,-2-2 0-15,-4 2 56 16,-2 1 96-16,-7 4 0 0,-3 3 80 0,-3 3 0 31,0 5 128-31,0 5 232 16,0 3-40-16,0 4 48 15,0 0 32-15,0 0-480 0,0 0-16 31,0 4-160-15,0 5 176 0,0 6 16-16,0 1 64 0,5 2-72 15,3-1 0-15,3 2 48 16,1-4-56-16,1 0-8 15,0-3-88-15,3-4 96 0,-5-2-56 16,5-4-352-16,4-2-544 16,-4 0-401-16,-3-6-3928 0</inkml:trace>
  <inkml:trace contextRef="#ctx0" brushRef="#br0" timeOffset="752328">18051 8302 4424 0,'0'0'2593'16,"0"0"-1257"-16,0 0 273 15,0 0-89-15,0 0-400 16,0 0-480-16,0 0-208 0,0 0-168 16,0 0-224-16,8-3 8 15,0-6 9-15,8-7 119 0,-1-2-48 31,1-3-80-31,2 2-40 16,-5 2 64-16,-2 6-64 0,0 3 0 16,-7 3-8-16,-1 5-16 15,2 0-40-15,0 0-16 0,3 0-40 16,3 13 96-16,2 7 16 15,6 1 88-15,-1 8 32 32,3-1 88-32,-2-2-144 0,-4-2 24 15,1-4 64-15,-3-6-152 16,-3-2 8-16,-2-6 40 0,-7-1-32 15,-1-4 144-15,4-1-88 16,-4 0-64-16,0 0 64 31,1 0-72-31,4-10-672 0,-3-8-753 16,1-2-3744-16</inkml:trace>
  <inkml:trace contextRef="#ctx0" brushRef="#br0" timeOffset="752612">18350 8107 6553 0,'0'0'2016'0,"0"0"-1095"16,0 0 287-16,0 0 104 15,-84 130-360-15,63-91-320 16,3-3-103 0,4-2-169-16,2-6-152 0,3-6 32 15,2-6-112-15,6-6-48 16,-3-5-72-16,4-4 8 15,0-1-16-15,0 0-256 0,0 0-592 16,0 0-1377-16,10-8-2984 0</inkml:trace>
  <inkml:trace contextRef="#ctx0" brushRef="#br0" timeOffset="752975">18568 8327 5097 0,'0'0'2288'0,"0"0"-1416"0,0 0 929 31,0 0-137-31,0 0-656 0,0 0-576 16,0 0-432-16,0 0-264 15,-60 115-2424-15</inkml:trace>
  <inkml:trace contextRef="#ctx0" brushRef="#br0" timeOffset="753917">18873 8120 4352 0,'0'0'3033'16,"0"0"-752"-16,0 0 39 16,0 0-832-16,0 0-639 15,-60 43-281 1,49-11-96-16,5 2-160 0,4 2-120 0,2-4-192 31,0-3 0-31,8-7-8 0,8-4-8 16,2-6-88-16,1-4 104 15,4-6-144-15,1-2-416 16,13-4-264-16,-6-14-737 0,-7-2-2496 15</inkml:trace>
  <inkml:trace contextRef="#ctx0" brushRef="#br0" timeOffset="754441">19280 8224 4424 0,'0'0'2073'16,"0"0"-849"-16,0 0 729 0,0 0-529 16,0 0-744-16,0 0-680 0,0 0-48 15,-39 120-1696-15,28-106-4682 16</inkml:trace>
  <inkml:trace contextRef="#ctx0" brushRef="#br0" timeOffset="764579">19157 8039 1816 0,'0'0'2985'16,"0"0"-721"-16,0 0-88 0,0 0-247 15,0 0-233 1,0-4-495-16,0 4-433 16,0 0-200-16,0 0-104 0,0 0-64 15,-3 0-120-15,3 0-88 16,0 2-184-16,-1 17 40 15,-1 4 24-15,2 7-64 0,-3 2 16 16,3 0-24 0,0-6-152-16,0-3-120 15,-2-3-296 1,-1-6-720-16,0-7-2681 0</inkml:trace>
  <inkml:trace contextRef="#ctx0" brushRef="#br0" timeOffset="765184">19480 8075 5417 0,'0'0'3040'0,"0"0"-991"32,0 0-545-32,0 0-648 0,0 0-632 15,0 0-216-15,0 0 176 16,0 0-56-16,-1 96-48 15,4-74-72-15,2-3-8 0,0-5-432 32,1-5-928-32,-1-2-1433 15,1-7-4112-15</inkml:trace>
  <inkml:trace contextRef="#ctx0" brushRef="#br0" timeOffset="765405">19647 8024 5233 0,'0'0'1368'16,"0"0"-832"-16,0 0 648 0,0 0-536 31,0 0-328-31,0 117-199 15,0-99-65-15,0 3-56 0,0-2-161 16,0-2-1207-16,3-6-1816 16</inkml:trace>
  <inkml:trace contextRef="#ctx0" brushRef="#br0" timeOffset="765739">19870 7960 3320 0,'0'0'1785'16,"0"0"-353"0,0 0 176-16,0 0-656 0,0 0-87 15,48 105-377-15,-46-77-24 16,-2 3-32-16,0-3-144 15,0 2-56-15,-8-4-232 32,-28 6-32-32,5-7-1864 15,1-6-4498-15</inkml:trace>
  <inkml:trace contextRef="#ctx0" brushRef="#br0" timeOffset="766674">18486 8220 3144 0,'0'0'2585'16,"0"0"-737"-16,0 0-192 0,0 0-207 15,0 0-529-15,0 0-552 31,0 0-200-31,0 4-32 16,6-1 24-16,2 3 96 0,3 1-80 16,-2-1-176-1,2 0-160-15,-5 0-1584 0,-1-5-5370 0</inkml:trace>
  <inkml:trace contextRef="#ctx0" brushRef="#br0" timeOffset="768162">18221 8677 4280 0,'0'0'1457'0,"0"0"-753"0,0 0 488 16,0 0-512-16,0 0-344 16,0 0-144-16,0 114-40 15,3-96-24 1,0-1-112-16,5-6-16 15,0-1-24-15,-3-4-80 0,2-3-48 16,1-3-48-16,3 0 200 0,5-3 96 16,2-13 16-16,0-6-112 15,3-6-184 1,-2 0-72-16,-6-3-64 15,0 4-536-15,-3 3 416 16,-4 8 224-16,-6 6 216 0,0 4 512 16,0 4 608-1,0 2-40-15,-5 0-503 0,-1 0-417 0,1 2-8 31,2 8-96-31,-1-1-56 16,3 8 0-16,-1 0 0 0,2 10-48 16,0 1 128-16,-4073 6-24 15,8143 3 48-15,-4070 1-104 31,0-4 8-31,0-1 64 0,0-2-64 16,0-3 0-16,0-4 8 16,0-3-16-16,0-2 104 0,0-4-104 15,0-2-8-15,0-1 8 16,-5 0 48-16,2-2-40 15,-2-2 8 1,-1 0 32-16,1-4-32 0,-2 0 72 16,1-2 112-16,-1 0-24 15,-1-2-168-15,2 0 48 0,1 0 72 16,-3 0-64-16,2 0 120 15,-1 0 248-15,1-8-216 16,-1-2-72-16,4-2 64 31,-2-1 56-31,5 0-64 16,0 1-128-16,0 0 32 15,0 0 16-15,0 2-112 0,5 0 16 16,11-2 32-16,5-1-56 16,5-2 8-16,6-4-8 15,21-7-176-15,-9 5-1416 0,-7 0-4585 0</inkml:trace>
  <inkml:trace contextRef="#ctx0" brushRef="#br0" timeOffset="769148">18595 8694 1696 0,'0'0'2368'0,"0"0"-535"16,0 0-129-16,0 0-408 16,0 0-247-16,0 0-225 15,0 0-48-15,0 2-96 0,0 0-216 16,0 1-232-16,0-1-152 15,0 4-80-15,0 6-456 0,0-5-1640 16,0 2-5538 0</inkml:trace>
  <inkml:trace contextRef="#ctx0" brushRef="#br0" timeOffset="769363">18595 8694 5233 0,'-16'127'2048'15,"16"-127"-1496"-15,0 0-120 16,0 0-296-16,5 3-32 15,8 1-104-15,5-1-680 0,-7-1-3441 16</inkml:trace>
  <inkml:trace contextRef="#ctx0" brushRef="#br0" timeOffset="770066">18893 8657 3120 0,'0'0'3161'0,"0"0"-1465"16,0 0-1024-16,0 0 289 0,0 0-265 15,0 0-312-15,-55 124-280 16,53-98-24-16,2-4-72 0,0-4-8 0,0-2-8 31,8-2-112-15,3-1 64-16,6-2-24 0,5-1-848 15,-2-1-889-15,-3-5-3992 0</inkml:trace>
  <inkml:trace contextRef="#ctx0" brushRef="#br0" timeOffset="772248">19212 8593 2640 0,'0'0'1256'0,"0"0"49"0,0 0 223 31,0 0-336-15,0 0-456-16,0 0-152 0,0 0-103 0,0-2-17 15,0 2-56-15,0 0 8 16,0 0-40-16,0 0-16 0,0 0-120 31,0 0-16-31,0 0-88 16,0 0-40-16,0 0-48 0,0 0-40 15,0 0 0-15,0 0 64 16,0 0-72-16,0 11 0 15,0 10 184-15,0 3 80 0,0 8-136 16,4 2-32-16,-1 0 16 31,-3 2-40-31,3-4-56 0,-1-4-16 16,-2-2-24-1,0-1-528-15,0-8-736 0,0-6-2689 0</inkml:trace>
  <inkml:trace contextRef="#ctx0" brushRef="#br0" timeOffset="772856">19448 8757 5249 0,'0'0'2688'16,"0"0"-1752"-16,0 0 553 15,0 0-17-15,0 0-680 16,0 0-376-16,-6 42-216 0,4-28-128 31,-8 4-72-31,4 0-24 16,-5 2-992-16,-1-3-1528 0,4-6-4642 15</inkml:trace>
  <inkml:trace contextRef="#ctx0" brushRef="#br0" timeOffset="773566">19742 8540 3976 0,'0'0'2873'15,"0"0"-985"-15,0 0 137 0,0 0-481 16,0 0-648-16,-19 17-312 16,11 0-368-16,1 3 17 15,2 3-49-15,2-2-136 0,0-2 24 16,3-1-72-1,0-4-56-15,0 0 56 0,0-2 0 0,0 0 0 32,3-4-64-32,2 0-216 15,5-2-1-15,-2-2-71 16,1 0-112-16,1-2 104 0,0 0-16 0,-1-2 184 15,-1 0-56-15,4 0-32 16,-7 2-80-16,1-2 72 0,-6 2 136 16,0 0 16-1,0 0 136 1,0 0 8-16,0 0 240 15,0 0-16-15,0 2-64 0,-5 0 104 16,-1 2 16-16,-7 2-160 0,-2 2 0 16,-2 2-120-1,0 2-8-15,-8 0-904 16,8-3-1161-16,-2-6-2760 15</inkml:trace>
  <inkml:trace contextRef="#ctx0" brushRef="#br0" timeOffset="773831">19711 8536 4600 0,'0'0'1337'0,"0"0"-385"0,0 0 328 15,0 0-424-15,0 0-127 16,0 0-417-16,0 0-160 0,0 0-56 15,126 0-96-15,-101 2-792 16,-8 2-1337 0,-1-2-2776-16</inkml:trace>
  <inkml:trace contextRef="#ctx0" brushRef="#br0" timeOffset="774225">20010 8530 3328 0,'0'0'2873'0,"0"0"-1729"16,0 0-240-16,0 0 24 15,0 0-247-15,0 0-177 0,23 38 40 16,-18-19-120-16,-2 3-144 16,2-1-80-16,-5 4-16 0,0 1-64 15,0 2-120-15,-2 2-256 16,-21 10-816-1,1-8-1449-15,-2-4-3800 16</inkml:trace>
  <inkml:trace contextRef="#ctx0" brushRef="#br0" timeOffset="776360">18342 9298 2560 0,'0'0'1944'0,"0"0"-655"15,0 0 391-15,0 0-248 0,0 0-183 16,0 0-489-16,0 0-184 16,0 0-168-16,0 0-200 15,0 0-120 1,0 0-88-1,0 0 0-15,8 0-56 0,3 0 56 16,7 0 56-16,3 0-56 16,0 0-96-16,5 0 96 31,0 0 0-31,-2 0 16 15,-1-1-16 1,-1-3 56-16,-9 2-8 16,-2 0-48-16,-4 0 48 15,-4 2 8-15,-3 0-48 0,0 0 72 16,0 0 80-16,0 0-72 15,0 0 104-15,0 0-144 0,-5 0-48 32,-4 0-112-32,0 4 48 15,-2 7 0-15,-2 6-80 16,-1 2 96-16,2 2-32 0,-5 3 24 15,4-3-48-15,1 4 96 16,1-3-40-16,0 0 40 0,3-2-8 31,-4-2-40-15,6-2 56-16,1-4 80 0,-1 0-40 0,1-4-32 15,5-3 48-15,-5-2-56 0,3-1 72 16,2-2 56-16,0 0 0 16,0 0-48-16,0 0-8 0,0 0-72 15,0 0 0-15,0 0 0 16,0 0-152-16,0 0-152 15,0 0-72-15,0 0-16 0,2 0 192 16,8 0 64-16,3 0 32 0,3 0 96 16,3 0 0 15,0-3 8-31,4-2 0 15,0 1 0-15,4 0 0 16,-4 2 0-16,3-4-272 16,-2 2-472-16,-2-4-113 0,-7 0-1951 31,-5 2-2449-31</inkml:trace>
  <inkml:trace contextRef="#ctx0" brushRef="#br0" timeOffset="776820">18373 9323 2816 0,'0'0'2529'0,"0"0"-1137"15,0 0-224-15,1 0-648 16,10 0 16-16,4 8-7 0,4 1-89 15,-2 2-120-15,0-1-112 16,-1-3-144-16,-3 1 8 16,2 1-72-16,6 1-128 0,-5-3-1249 15,-6-1-3072 1</inkml:trace>
  <inkml:trace contextRef="#ctx0" brushRef="#br0" timeOffset="777273">18794 9334 1040 0,'0'0'6361'15,"0"0"-4200"-15,0 0-953 31,0 0-360-31,0 0-848 0,0 0-304 16,0 0-1600-16,0 0-641 0</inkml:trace>
  <inkml:trace contextRef="#ctx0" brushRef="#br0" timeOffset="777462">18794 9334 4785 0,'-27'100'2104'0,"27"-100"-1128"0,0 0-80 0,0 2-600 0,0 3-232 15,4-1-64-15,8 2-272 0,-1 2-1152 16,-3-2-3497-1</inkml:trace>
  <inkml:trace contextRef="#ctx0" brushRef="#br0" timeOffset="791121">2599 14071 1112 0,'0'0'1520'0,"0"0"-264"0,0 0-504 15,-12 12 9 1,7-10 591-16,3 0-320 15,2 0-224-15,0-2-88 16,0 0 81-16,0 0-17 0,0 0-216 16,0 0-112-1,0 0-144-15,0 0-56 0,0 0-152 16,0 0-96-16,0 0 0 15,0 0-8-15,0 0 8 16,0 0 0-16,0 0-8 16,0 0 0-16,0 0-88 0,0 0-32 15,7 0 56-15,9 0 56 16,3 0 8-1,5 0 64-15,5 0-64 16,-1 0-16-16,1 0 16 16,2-2 0-16,-1 2 40 0,6 0-40 15,-2 0 8-15,1 0 88 16,4 0 64-16,-2 0 32 15,2-2 16 1,-2 2-72-16,-6 0 32 16,-4-2 88-16,1 2-72 15,-3-2-8-15,-2 0-119 0,1 0 15 16,-4 0 0-16,2 0-64 15,1 0 48-15,-2 0 24 0,-3 2-32 16,1 0-40 0,-1 0 0-16,-2 0 72 15,2 0-80 1,-4 0 16-1,4 0-16-15,0 0 8 0,4 0 0 16,-2 0 0-16,-4 0 0 16,5 0 0-16,-3 0-8 0,-1 0 56 15,-2 0 16-15,1 0 40 0,-5 0-112 16,2 0 0-16,2 0 0 15,-1 0 48-15,-1 2-32 0,7 0-8 16,-3 0-8-16,1 0 104 16,2 0-104-1,-3 0-48-15,0 0 48 16,0-2 32-16,-2 0-32 15,-1 2-16-15,-1-2 8 0,0 0 8 16,2 0-8-16,-1 0 8 16,4 2 16-16,-2-2-16 0,4 2 72 31,-3 0-64-31,-1-2 0 15,1 0-8 1,-4 2 80-16,-1-2-80 0,0 0-16 0,-1 0 8 16,0 0 8-16,1 0-8 15,1 0 8-15,-2 0 0 0,3 2 0 31,-2-2 8-31,-4 2 0 16,0-2 0-16,-2 0 16 0,2 2-24 16,-1-2 16-16,-1 0-16 0,4 0 0 15,-5 2 8-15,5-2-8 16,-4 0 8-16,4 0 0 15,-2 0 32 1,-3 0-40-16,1 0 0 16,-1 2 0-16,-3-2 0 0,2 0 0 31,-4 0 16-31,0 0-8 0,0 0 40 0,0 0 56 0,0 0-40 15,0 0 48 1,0 6-112-16,0 0-904 16,-11 1-4177-16</inkml:trace>
  <inkml:trace contextRef="#ctx0" brushRef="#br0" timeOffset="795269">19133 9257 2480 0,'0'0'2337'0,"0"0"-921"0,0 0 16 16,0 0-8-16,0 0-39 15,0 0-353 1,0 0-264-16,0 0-200 15,0 0-104-15,0 0-64 0,0 0-63 16,-3 0 15-16,0 0-64 16,0 0-96-16,-2 2-136 0,1 0 48 15,0 1-88 1,-3-1-16-16,2 2 8 15,2 0 0-15,-3 0 8 16,2 2 32-16,3 3-48 0,-6-2-80 16,6 1 8-16,-1 3-8 15,2-1 80-15,0-1-8 16,0 2-128-1,0-1 136-15,0-1 0 16,0 2 8-16,0-3-8 0,0 2 8 16,0-3-8-16,0 2 0 15,0-1 56-15,0 0-56 0,0 1 0 16,0 0-56-16,0-1 40 31,0 2-144-31,0-2 144 16,0 0 16-16,0 0-56 0,0-2 0 15,2 2 48-15,-1-2-8 16,3-2-32-16,-1 0-40 0,-2 0 16 15,1 0-8-15,3 0 32 32,-2 0-73-32,7 2-367 0,6-2-176 15,0-2-1696-15,-1-2-393 0</inkml:trace>
  <inkml:trace contextRef="#ctx0" brushRef="#br0" timeOffset="809712">19949 9232 5009 0,'0'0'1576'0,"0"0"-840"16,0 0 528-16,0 0-247 0,0 2-297 31,0 6-336-31,-3 7 40 16,-2 0 136-16,3 6-176 31,0 0 88-31,2 5 32 0,0 0-120 16,-3 1-128-16,3 1 129 15,0-4-145-15,0-4-112 0,0-4-24 16,0-4-96-16,0-7 88 15,0 0-96-15,0-3 32 16,0-2-32 0,0 0-256-16,0 0-249 0,0 0-527 15,0-12-1064-15,0 0-3641 16</inkml:trace>
  <inkml:trace contextRef="#ctx0" brushRef="#br0" timeOffset="810110">20099 9220 1672 0,'0'0'1792'0,"0"0"-872"0,0 0 433 16,0 0-185-16,0 0 488 15,0 0-335-15,0 0-673 0,0 99 32 16,0-69 8 0,0-3-120-1,0-3-392-15,0-1 48 16,0-5 64-16,0-4-112 0,0-6-56 15,0-3-112-15,0-2 8 0,0-3 32 16,0 0 16-16,0 0 0 16,0 0-64-16,0 0-136 15,0-3-544 1,0-10-768-16,0-4-3449 15</inkml:trace>
  <inkml:trace contextRef="#ctx0" brushRef="#br0" timeOffset="810548">20354 9222 512 0,'0'0'2928'0,"0"0"-1231"0,0 0-65 0,0 0-200 16,0 0-344-16,0 0-135 15,31 88-17 1,-31-69-184-16,0-2-272 0,0 3-144 0,0 3-112 15,-8 1-88-15,-15 4-136 16,-22 10-1024-16,6-6-2041 16,-3-6-3936-16</inkml:trace>
  <inkml:trace contextRef="#ctx0" brushRef="#br0" timeOffset="811221">19808 9521 3320 0,'0'0'2793'0,"0"0"-1001"16,0 0-47-16,0 0-201 16,0 0-416-16,0 0-440 0,0 0-320 15,0 0 80-15,0 0 9 16,0 0-177-16,0 0-224 0,0 8-56 15,-8 18-609-15,-5-2-943 0,0 0-5849 16</inkml:trace>
  <inkml:trace contextRef="#ctx0" brushRef="#br0" timeOffset="820991">19564 9248 1088 0,'0'0'3208'15,"0"0"-1583"-15,0 2-689 32,0-2 360-32,0 0-288 0,0 0-159 15,0 0-17 1,0 0 304-1,0 0-192-15,0 0-208 0,0 0 49 0,0 0-49 16,0 0-200-16,0 0-144 16,0 0-104-16,-1 0-88 15,-6 0-96-15,-2 0-96 0,-4 0-8 16,0 0 0-1,-3 0 0-15,-2 0-96 16,-3 0 24 0,3 2-160-16,0 3 216 31,5 1 8-31,2-1 0 15,0-1 0-15,8 2-88 16,-2 0 88-16,2 3-72 0,3-2 72 16,0 3 8-16,0-1-16 15,0-1-64-15,0-1 40 0,0 1 32 31,0-1 0-31,4 1 0 16,1 0-8-16,2-1 8 0,2 4 0 16,-1 1-8-16,4-1 16 15,-6 0 0-15,4 1 0 0,-2-3-8 16,3 2-64-16,4-3 24 15,-2 1 40-15,-2-2-64 16,2-1 64 0,-5 0-88-16,2-2 96 0,-4 2 0 0,1-3 0 0,-3 2-48 15,0-1 48-15,-1 0-8 0,-1 0-48 16,1 0 56-16,-3 0 0 15,1 0-96-15,-1 0 88 16,0-2 8-16,0 0 0 0,0 2-16 16,0 0-88-16,0 2 56 15,-9 0 48-15,-7 3 0 0,-1-2 24 16,0-1-24-16,2-2 0 0,-4-2-40 31,7-2-24-31,1 0 64 16,3 0-8-16,8 0 8 0,-5 0 8 15,5 0 48-15,0 0-56 16,0 0 16-16,0-4-16 0,0-6-8 15,0-4-80-15,0-4 0 32,0-2 0-32,7-4-56 15,4-1-80-15,0-2-80 0,4 1 111 16,-2-2 121-16,0 4-152 0,0-1-8 31,1 6 104-31,1 2 24 16,-2 6 0-16,1 0 40 15,-1 5 56-15,-2 2-72 0,-3 2-80 16,2 0-16-16,-8 2 56 15,1 0 32-15,-3 0-16 0,0 0 104 16,0 0 0-16,0 0 56 16,0 0 32-16,0 0 16 15,0 0-104 1,0 0-464-16,0 0-3529 0</inkml:trace>
  <inkml:trace contextRef="#ctx0" brushRef="#br0" timeOffset="838868">2446 13754 4640 0,'0'0'2849'0,"0"0"-985"15,0 0 273-15,0 0-345 16,-8 0-367-16,2 0-561 0,-3 0-264 15,-2 0-176 1,3 0-40-16,-3 0-256 16,-1 6-128-16,1 4-32 15,0 8-160-15,3 4-208 0,1 2-16 16,4 0 40-16,3-1 48 15,0-8-120-15,0 0 192 0,0-5-24 32,0-3-24-32,5-1 127 15,0-1-71-15,0-5-272 0,-2 0-344 16,2 0 88-1,4-11 240-15,-1-10 480 0,4-7 56 0,-1-4-16 16,-3 0-176-16,-3 2-56 31,1 1-240-31,-2 5 176 16,-4 2 96-16,0 6 39 0,0 2 169 15,0 6 8-15,-7 2 56 16,1 4-56-16,1 2 121 0,5 0-121 16,0 2-121-16,0 14 121 31,0 4 0-31,0 2-8 0,0 0 16 15,0-4-8-15,5-2 0 0,4-4-160 16,3-4-640-16,-1-6-40 16,4-2 112-16,2 0 336 0,1 0 184 15,0 0 200 1,-4-8 0-16,1 1 0 15,-7-2 0-15,-3 3-88 16,-4-2 96-16,-1 2 264 0,0-2 0 16,0 2 16-16,0 0-72 15,-4 2 160 1,-4 4 168-16,-4 0-64 15,1 0-216-15,3 0-8 16,-2 6-248-16,4 7 0 0,1 0 0 16,3 4 216-16,2-4-72 15,0 1-39-15,0-3-9 63,0-4-96-63,2-1-8 0,3-4 0 15,0-2-129-15,1 0 89 16,0 0-304-16,6-4-48 0,-4-9-760 15,0-4-1601-15</inkml:trace>
  <inkml:trace contextRef="#ctx0" brushRef="#br0" timeOffset="839202">2551 13572 1088 0,'0'0'1624'0,"0"0"-928"16,0 12 8-16,2 4 401 0,2 5-321 15,1 6-192-15,2 3 136 0,-1 0-240 16,4 2 136 0,1-2-392-1,-3 0 8-15,4-2-40 16,-1-1 16-16,-1-3-103 0,-2-3-105 15,1-2 48-15,-2-1 16 0,-4-4 8 32,0-5 0-32,-1 2 72 15,-2-3 80-15,0-4-48 0,0 0 176 16,0-1 128-16,0-1-208 15,0 2-144 1,-8-1-136-16,-20-1-704 0,6-2-1881 0,-4 0-2800 0</inkml:trace>
  <inkml:trace contextRef="#ctx0" brushRef="#br0" timeOffset="839482">2532 13780 3864 0,'0'0'2057'0,"0"0"-417"0,0 0-304 0,0 0-319 0,0 0-401 0,0 0-456 15,0 0-160-15,0 0-200 16,0 0 32-16,0 0 168 16,0 0 0-16,0 0 8 15,113-30-8-15,-94 18-536 16,-4 0-2521-1</inkml:trace>
  <inkml:trace contextRef="#ctx0" brushRef="#br0" timeOffset="840483">3480 13555 4865 0,'0'0'1872'0,"0"0"-1224"16,0 0 104-1,0 0 24 1,0 0-376-1,0 0-175-15,22 105-121 16,-19-93-24-16,1-6-80 0,-1-4-72 0,-1 0-24 16,1-2-56-16,-2 0 71 15,4 0-55-15,0 0-24 0,-2-2-272 31,7-10 96-15,-2-3 24-16,-1 2-1040 0,2-4 72 16,-4 4-313-1,-2 1 705-15,2 3 392 16,-5 2 496-16,0 5 80 0,0 0 704 15,0 2 648-15,0 0-207 16,0 0-257-16,0 0-448 16,0 4-368-16,0 5 128 0,0 4-24 15,5-1 16-15,1-1 88 16,-1 0-152-16,2-3-104 0,-2-2 16 15,-2-3-112-15,5-1-8 16,-2-2-48-16,2 0-56 16,-3 0-184-16,3-4 56 0,-1-9-544 15,-4 0-1208 1</inkml:trace>
  <inkml:trace contextRef="#ctx0" brushRef="#br0" timeOffset="840882">3656 13499 3240 0,'0'0'1985'0,"0"0"-673"15,0 0-312-15,0 0-320 16,0 0-152-16,0 26-224 0,0-18-88 31,0 1-152-31,0-3 33 0,0 1-97 16,0-1-48-16,8 1 32 15,1-1-105-15,3-2-95 16,-1 0-432-16,0-2 216 0,1-2 8 15,-1 0 48-15,0 0-120 32,-3 0 224-17,0 0 104-15,-4 0 104 0,0 0 56 0,-2 0 8 16,-2 2 0-16,0 1 528 31,0 3 240-31,0 3-64 0,-2-1-288 16,-6 1 152-16,-3 2-271 15,-3 1-297-15,-3-3-105 0,3 0-903 16,1-5-1752-16</inkml:trace>
  <inkml:trace contextRef="#ctx0" brushRef="#br0" timeOffset="841405">3853 13527 1840 0,'0'0'1344'0,"0"0"-664"0,0 0-16 0,0 0 153 15,0 0-353-15,0 0-144 16,61-24-176-16,-51 14 24 15,-4 1-72 1,-1-2-96-16,0 3 144 16,-5 0-64-16,0 1 8 15,0 1 40-15,0 1-72 0,-3 1 32 16,-9 0-24-16,-2 2-64 15,-1 2-8-15,-1 0 0 0,0 0 16 32,1 0 64-32,4 0 136 15,-2 2 24-15,7 6 240 0,-1 3-80 16,2-2 48-16,5 3-88 15,0 3 25-15,0-2-145 0,0 2 0 16,0-2-112-16,0 0-120 16,7-1 8-1,3-5-8-15,1 4-72 16,3-3 72-16,-2-2-8 0,-1 1 8 15,2 0 72 1,1-3-72-16,-1 0-104 0,4-4-985 0,-5 0-807 16,0 0-2577-16</inkml:trace>
  <inkml:trace contextRef="#ctx0" brushRef="#br0" timeOffset="847220">3562 14159 4721 0,'0'0'2320'15,"0"0"-1624"-15,0 0-152 0,0 0 264 16,0 0 17-16,0 0-377 15,0 0-288-15,0 0-64 16,0 0-88-16,0 0 0 0,0 0 0 31,0 0-8-31,0 0 0 16,0 0-16-16,0 0 8 0,3 0-72 15,-1 0 0-15,3 0 80 16,1 0 0 0,-6 0 8-1,2 0 16-15,1 0-24 0,-3 0 16 31,0 0-8-31,0 0 40 16,0 0 40-16,0 0 32 0,0 0 8 0,0 0 152 16,0 0 56-16,0 0-96 15,0 0-32-15,0 0-64 16,0 0-64-16,-5 0-8 0,0 0-64 15,2 0 72-15,-2 0-80 16,0 0 0-16,4 0-160 16,-4-3-256-16,0-6-1080 0,0 1-5362 0</inkml:trace>
  <inkml:trace contextRef="#ctx0" brushRef="#br0" timeOffset="849836">2874 14169 56 0,'0'0'1120'0,"0"0"-472"0,0 0-128 16,0 0 56-16,0 0 120 15,0 0 144-15,0 0 153 0,0 0 127 16,0 0-64-16,0 0-240 15,0 0-280-15,0 0-192 0,0 0-31 16,0 0-89-16,0 0-136 16,0 0-16-16,0 0-64 31,0 0-8-16,0 0-56-15,0 0 56 0,0 0-56 0,0 0 40 16,0 0 16-16,0 0 0 0,0 0 8 0,0 0 0 16,0 0 64-16,0 0-72 15,0 0-48 1,0 0 48-1,0 0 112-15,0 0-8 0,0 0 40 16,0 0-8-16,0 0-32 16,0 0-8-16,0 0-88 15,0 0 0-15,0 0 0 16,0 0 0-16,0 0-8 15,0 0-16-15,0 0-88 16,0 0 48-16,0 0-16 0,0 0 64 16,0-2-64-16,0-4 72 15,0 2 56-15,3 3-48 0,-3-1 40 16,2 2-48-16,-2 0 8 31,0 0 0-31,0 0 16 0,0 0-24 16,0 0-48-16,0 0 48 15,0 0 16-15,0 0 48 0,0 0 8 16,0 0-56-16,0 0 32 15,0 0 0-15,0 0 8 32,0 0-48-32,0 0 0 0,0 0 24 15,0 0-32-15,0 0-184 16,0 0-1008-16,0 0-3922 0</inkml:trace>
  <inkml:trace contextRef="#ctx0" brushRef="#br0" timeOffset="861314">15881 9748 1328 0,'0'0'1336'0,"0"0"-400"16,0 0-184-16,0 0-103 0,0 0-185 16,0 0-192-1,0 0-96-15,0 0-88 16,0 0-16-16,0 0-56 15,0 0 0-15,0 0-8 0,0 0 0 16,0 0-8-16,0 0-80 16,0 0 0-16,5 0 80 0,4 0 0 0,-2 0 0 15,2 0 0 1,-1 0-8-16,4 0-8 0,-1 0-88 15,20 0-104-15,-1-5-889 0,1-3-887 16</inkml:trace>
  <inkml:trace contextRef="#ctx0" brushRef="#br0" timeOffset="866270">2141 12723 1096 0,'0'0'1072'0,"0"0"-712"31,0 0-176-31,0 0 96 0,0 0 240 16,0 0 192-16,3-2-15 16,-3 2-169-16,0 0 112 15,0 0 72-15,0-2-64 0,2 2-136 16,4 0-240-16,5-2-168 15,9 0 176-15,9-1-128 0,18-1 32 16,6-3-48-16,16 1-64 16,38 0-72-1,-15 0-952-15,-19 6-4457 16</inkml:trace>
  <inkml:trace contextRef="#ctx0" brushRef="#br0" timeOffset="886916">19166 9822 4745 0,'0'0'2448'15,"0"0"-640"-15,0 0 273 0,0 0-553 16,0 0-320-16,0 0-279 15,0 0-137-15,0 0-40 16,0 0-96-16,-5 0-168 0,1 10-176 16,-7 6-152-16,0 8-160 15,-2 4-8-15,2 5 8 0,1-1-16 16,5-5-40-16,5 1-8 31,0-4-48-31,0-1-8 16,3-3 40-16,10-3-56 0,3 0-40 0,4-5-304 15,14-9-528-15,-5-1-1297 16,-5-2-4440-16</inkml:trace>
  <inkml:trace contextRef="#ctx0" brushRef="#br0" timeOffset="887381">19387 9904 2576 0,'0'0'5769'16,"0"0"-3272"-16,0 0-457 16,0 0-31-16,0 0-817 0,0 0-632 15,0 0-400-15,0 0-32 16,-10 118 80-1,10-72-80-15,0-2-120 16,0-3 56-16,0-7-64 0,5-8-152 16,0-8-272-16,0-4-416 15,1-12-824-15,2-2-1121 16,-8 0-3528-16</inkml:trace>
  <inkml:trace contextRef="#ctx0" brushRef="#br0" timeOffset="887646">19587 9869 3808 0,'0'0'4233'0,"0"0"-3377"0,0 0-135 15,0 0 359-15,0 0-256 32,0 0-200-32,0 0-88 15,0 0-128-15,6 123 56 0,-6-93-192 16,0 2-72-16,0 1-71 15,0-1-129-15,0 8-745 0,0-10-1679 16,0-6-2985-16</inkml:trace>
  <inkml:trace contextRef="#ctx0" brushRef="#br0" timeOffset="887998">19847 10025 6225 0,'0'0'1816'31,"0"0"-648"-31,0 0 1089 16,0 0-649-16,0 0-768 0,0 0-551 16,-19 126-289-16,6-98-897 15,-3-6-3968-15</inkml:trace>
  <inkml:trace contextRef="#ctx0" brushRef="#br0" timeOffset="897163">20091 9890 1856 0,'0'0'4489'0,"0"0"-3209"0,0 0-328 15,0 0 249-15,0 0-329 16,0 4-328-16,0 12 208 0,0 7 80 31,0 0-128-31,0 5-23 0,0 0-153 16,0-2-72-16,0 1-128 15,0-3-120-15,-3-5-112 0,3-2-16 16,0-4-64-16,0-2-8 16,-2-5 0-16,2-2-8 15,0-4-88 1,0 0-280-16,0 0-600 0,0 0-1017 15,0-8-991-15,0-7-2514 16</inkml:trace>
  <inkml:trace contextRef="#ctx0" brushRef="#br0" timeOffset="897613">20257 9869 2392 0,'0'0'1800'15,"0"0"-543"-15,0 0 535 0,0 0-416 16,0 0-383 0,0 0 63-1,0 98-192 1,0-70-104-16,0 2-224 15,0-5-152-15,0 1-80 0,0-5-112 0,5-6-128 16,-5-4-48-16,0-3-8 16,2-4 8-16,-2-4-8 0,0 0 0 15,0 0-8-15,0 0-72 16,6-4-672-16,-1-13-1416 15,1 0-2745-15</inkml:trace>
  <inkml:trace contextRef="#ctx0" brushRef="#br0" timeOffset="898190">20443 9848 2984 0,'0'0'1801'16,"0"0"-1009"0,0 0 784-16,0 0-240 0,0 0-39 0,18 36-337 15,-10-22-8-15,-3 2-264 0,1-2-96 16,-1 2-24-16,0 0-15 15,-4 0 31-15,3 3-56 63,-4-2-88-63,0 4-104 0,0 0-136 15,0 1-64-15,-10 4-136 16,-6 1-424-16,-20 9-1240 0,4-6-2401 16,-2-6-5633-16</inkml:trace>
  <inkml:trace contextRef="#ctx0" brushRef="#br0" timeOffset="904719">19258 10460 2536 0,'0'0'1872'0,"0"0"-623"31,0 0 311-31,0 0-224 16,0 0-375-16,0 0-297 16,0 0-112-16,0 0-40 0,0 0-200 15,0 0 112-15,-4 0-16 16,3 0-16-16,-6 0-120 0,2 0-80 31,-3 0 344-31,0 2-368 16,2 0 73-16,-1 0 55 0,-1 0-280 15,3 1 56-15,-4-1 176 0,2 2-192 16,1 0-48-16,-1 3 88 15,1-3-48-15,1 2-40 16,0 0 0 0,2-1 0-16,-2 1 80 15,0 3-88-15,2 1 0 16,-2-1 8-16,0 2-8 0,1 1 8 0,-1-1-8 15,3 4 0-15,2-3-8 16,0 2 0 0,0 0-64-1,0-2 72-15,0 2 0 0,0 0-8 16,0 0 8-16,0-2 0 15,0 0 0-15,2 0 0 0,3-2 0 16,1 2-48-16,2-2 40 16,0 3 0-1,3-4 8-15,1 1-16 16,2-4-504-1,10-6-625-15,-1 0-1415 0,0 0-3946 0</inkml:trace>
  <inkml:trace contextRef="#ctx0" brushRef="#br0" timeOffset="918487">19506 10564 496 0,'0'0'2184'16,"0"0"-912"-16,0-2-223 15,0 2 119 1,0-2-280 0,0 2-152-16,0 0 192 15,0 0 321-15,0 0 55 16,0 0-160-1,0 0-152-15,0 0-183 0,0 0-105 0,0 0-176 16,0 0-168-16,0 0-128 0,0 0-96 16,0 0-80-16,0 2-56 15,0 9-8-15,0 10 8 0,0 5 8 16,-3 4 72-16,-5 4-72 15,3 4-8-15,-3 0 16 16,5 1 56 0,-2-3-72-16,2-8 0 15,-2-7 16-15,3-6-8 16,1-6-8-16,1-5 0 0,0-2 0 15,0-2 8-15,0 0 0 16,0 0-8-16,0 0-128 0,0 0-112 31,0 0-136-31,0 0-456 16,8-19-465-16,6-3-55 0,-1-3-1689 15</inkml:trace>
  <inkml:trace contextRef="#ctx0" brushRef="#br0" timeOffset="919266">19682 10522 4761 0,'0'0'2216'16,"0"0"-1360"-16,0 0 544 15,0 0 73-15,0 0-353 16,0 25-456-16,0-8-24 0,0 1-152 15,0 2-224-15,0 2-7 16,0 2 55-16,0 0-184 16,0 0 24-1,0 0-104-15,0-2-40 0,0-4 8 16,0-4-16-16,7-2-16 15,1-3-136 1,0-1-256-16,3-5 103 0,4-1 25 0,-2 0 136 16,0-2 16-1,-2 0 72-15,-3 0 48 16,-2 0-8-16,4 0 8 15,-10 0 8-15,2 2-16 0,-2-2 8 16,3 2-56-16,-3 0 8 16,0 0 48-16,2 0-104 0,-2 0-16 31,0 3 40-31,0 1 88 15,0 1 152-15,-5 3-64 16,-8 5-8-16,0-2-32 0,-5 4-48 16,0-2-40-16,1 0-192 15,2-7-816-15,-4-8-528 0,7 0-2417 16,4-6-1496-1</inkml:trace>
  <inkml:trace contextRef="#ctx0" brushRef="#br0" timeOffset="919592">19745 10566 2632 0,'0'0'1928'15,"0"0"-1191"-15,0 0 383 32,0 0 280-17,0 0-464-15,0 0-496 0,0 0 33 0,55 0-169 16,-40 0-168-16,-2 0-136 0,4 0-440 15,-5 0-2129-15,-1 0-4040 0</inkml:trace>
  <inkml:trace contextRef="#ctx0" brushRef="#br0" timeOffset="919966">19975 10780 3264 0,'0'0'2017'0,"0"0"-1185"31,0 0 688-31,0 0 281 0,0 0-281 32,0 0-592-32,0 0-232 15,0 0-264-15,0 38-432 0,0-14 0 16,0-1-1800-16,-12-4-5658 0</inkml:trace>
  <inkml:trace contextRef="#ctx0" brushRef="#br0" timeOffset="921421">20170 10607 1200 0,'0'0'2920'0,"0"0"-1487"15,0 0-521-15,0 0 144 0,0 0-168 16,0 59-128 0,0-35-175-1,0 0-185-15,0-3-40 0,0-8-240 0,0-1 88 16,0-5-80-16,0-3-120 15,0-4-8-15,0 0 0 16,0 0-592 0,0 0-1705-16,0 0-3648 0</inkml:trace>
  <inkml:trace contextRef="#ctx0" brushRef="#br0" timeOffset="922243">20327 10473 832 0,'0'0'1976'0,"0"0"-1008"16,0 0 153-1,0 0 215-15,0 0-72 0,0 0-304 0,0 0-55 32,0 0-113-32,0 0-32 0,0 0-168 15,0 0-96-15,0 0-136 31,0 0-80-31,0 0-200 16,0 8 64-16,0 3-32 16,-2 1-48-16,0 4-56 0,-2 1 48 15,0 6 96-15,3 1 16 0,1 4-8 16,-2-1 16-16,2 2-72 0,0-1-96 15,0 0 16 1,0-2 24 0,0-2-48-1,0-1 40-15,0-6-40 0,3 0-8 0,9-8 8 16,-1-1 32-16,2-2-32 0,1-3-200 15,-1-3-48-15,2 0 168 16,1 0-96-16,-3-15 80 0,3-3 88 16,-5-1-216-16,-3 0 88 0,-3 2 40 31,-1 0 24-31,-1 4 16 15,-3 0 56-15,0 3 0 0,0 2 8 16,-15 3 0-16,-1 2-8 16,-3 1-8-16,-2 2-248 0,1 0-600 15,3 0-320-15,0 8-465 31,4 0-743-15,5-2-505-16</inkml:trace>
  <inkml:trace contextRef="#ctx0" brushRef="#br0" timeOffset="922889">20577 10488 3816 0,'0'0'1121'0,"0"0"-585"16,0 0 832-16,0 0-176 16,0 0-336-1,0 0-79-15,18 0 71 0,-10 0-128 0,-3 0-200 16,3 0-296-1,1 6 64 1,-2 2 128-16,3 1-160 0,-2 4-80 0,1 0-32 16,-1 4-32-16,2 0 32 15,-3 4 80-15,-3 1-64 0,-2 0 17 16,-2 2 31-1,0 2-88 1,0 4-120-16,-23 14-352 0,-2-5-1305 16,-3-5-3752-16</inkml:trace>
  <inkml:trace contextRef="#ctx0" brushRef="#br0" timeOffset="928735">18492 6164 7921 0,'0'0'1633'16,"0"0"-1017"-16,-42 73 680 0,28-35-352 15,-1 2-152-15,2 1-352 31,2-2-15-31,-1-1-25 0,4-4-64 16,2-4-104-16,1-4-136 0,0-6-40 16,4-2-56-16,1-6 0 15,0-3-8-15,0-6-368 0,0-3-609 16,0 0-815-1,6-12-929 1,2-6-1167 0</inkml:trace>
  <inkml:trace contextRef="#ctx0" brushRef="#br0" timeOffset="929067">18455 6128 4785 0,'0'0'1776'32,"0"0"-944"-32,0 0 376 0,0 0 73 15,0 0-201-15,0 0-232 16,0 0-104-16,87 117-136 31,-74-87-248-31,5 2-8 0,-2 0-111 16,-3-2-49-16,0 0 24 15,-2-6-200-15,0-2 64 0,-6-6 16 16,2-2-88-16,-4-4 56 15,-1-2 24-15,-2-4-88 16,0 0-288-16,0 0-425 0,0-4-935 0,-2 0-1473 16,-9 0-5824-16</inkml:trace>
  <inkml:trace contextRef="#ctx0" brushRef="#br0" timeOffset="929297">18408 6383 1840 0,'0'0'3265'0,"0"0"-1681"16,0 0-296-16,0-4-472 0,3 0-544 15,13 0-96-15,4-2 241 16,9-3-105-16,3 0-208 0,18-10-104 16,-8 4-1353-16,-5 1-2976 15</inkml:trace>
  <inkml:trace contextRef="#ctx0" brushRef="#br0" timeOffset="929630">18897 6138 4080 0,'0'0'2513'16,"0"0"-897"-16,0 0-135 15,0 0-121-15,0 0-528 0,0 0-168 16,0 0 104 0,0 0-256-1,2 116-255-15,0-76-137 0,-1-1 32 16,2-1-144-16,1-2 40 0,-3-4-48 15,-1-6-152-15,2-6-345 16,-2-6-663 0,2-8-1800-16,-2-4-5362 0</inkml:trace>
  <inkml:trace contextRef="#ctx0" brushRef="#br0" timeOffset="930066">18886 6084 4328 0,'0'0'873'0,"0"0"-617"15,0 0 256-15,0 0 296 0,0 0-232 0,0 0-80 16,0 0-112-1,137-3 40 1,-106 3-200-16,-3 0 16 16,-4 11-56-16,0 3 281 0,-3 2 103 15,-6 2-104-15,-1 2 80 0,-4 2 8 16,-1 0-160-16,-9 0 40 0,0 4-48 31,0 1 72-31,0 1-24 16,-6 2-95-16,-10 0 23 0,-7 0-112 15,-1 0-16-15,0-2-56 16,-4-2-120-16,4-6-56 15,-2-4-480-15,2-8-913 0,3-6-1735 32,8-2-5962-32</inkml:trace>
  <inkml:trace contextRef="#ctx0" brushRef="#br0" timeOffset="952777">18618 11200 4913 0,'0'0'4264'0,"0"0"-2511"15,0 0-209-15,0 0 41 0,0 0-385 31,0 0-592-31,-3 0-216 0,-4 8-120 0,6 7-72 16,-9 9-96 0,4 10 32-16,2 9-56 15,1 3-8-15,-2 4-24 0,5 3 88 16,0-8-136-16,0-3 8 15,0-8 8 1,5-6-16-16,-2-7 8 0,5-8-16 0,-8-2 8 31,2-5-112-31,1-2-208 16,-1-3-512-16,-2 1-720 0,0-2-825 15,5 0-2712-15</inkml:trace>
  <inkml:trace contextRef="#ctx0" brushRef="#br0" timeOffset="953428">18615 11136 3928 0,'0'0'2593'0,"0"0"-1225"15,0 0-192-15,0 0-119 0,0 0-497 16,0 0-560-16,5 0 56 0,12 0 160 15,4 0 104-15,0 5-80 16,5 3 8-16,-5 2-112 31,2 1-64-15,-7 2 56-16,-5 2 8 0,-4 2 72 15,-6 4 328-15,-1 3-136 0,0-1 32 16,-1 5-199-16,-15-1 47 16,-2-3-176-16,-2-2 48 15,1-2-24-15,0-6 0 0,7-4-40 16,3-4 72-16,4-4-104 15,2-2-56 1,3 0-208-16,0-4-841 0,6-12-1399 0,5-2-4410 0</inkml:trace>
  <inkml:trace contextRef="#ctx0" brushRef="#br0" timeOffset="953827">18959 11234 4600 0,'0'0'4425'15,"0"0"-3144"-15,0 0-441 16,0 0 424-16,0 0-648 0,0 0-440 15,11 9-176 1,0 6-128-16,-3 1-1056 16,-3-5-2089-16</inkml:trace>
  <inkml:trace contextRef="#ctx0" brushRef="#br0" timeOffset="954021">18959 11234 6009 0,'-24'141'2584'15,"24"-141"-1848"-15,0 0 9 0,0 2-129 16,0 0-216-16,1 1-64 16,9-1-144-1,-2 0-184 1,8 2-8-16,-5 0-1336 0,1 0-4241 0</inkml:trace>
  <inkml:trace contextRef="#ctx0" brushRef="#br0" timeOffset="957048">19395 11255 2800 0,'0'0'2913'0,"0"0"-1057"16,0 0-288-16,0 0 89 0,0 0-425 31,0 0-320-15,0 0-264-16,-2 5-328 0,1 7-151 0,-4 4-41 15,0 4 80-15,0 4-112 16,3 4 208-16,2 2 0 0,0 4 0 16,0-2-104-16,0 0-8 46,0-4-88-46,9-3-104 0,0-8-48 16,4-2 48-16,-2-6-8 16,2-1-328-16,5-6-592 15,8-2-889-15,-8 0-1447 0,-4-12-4634 0</inkml:trace>
  <inkml:trace contextRef="#ctx0" brushRef="#br0" timeOffset="976739">2908 13139 600 0,'0'0'200'0,"0"0"-200"16,0 0-280-16,0 0 48 0,0 0-32 15</inkml:trace>
  <inkml:trace contextRef="#ctx0" brushRef="#br0" timeOffset="978826">868 13088 160 0,'0'0'512'0,"0"0"200"31,0 0 200-31,0 0 96 0,0 0 72 16,0 0-63-16,-1 6 63 16,1-6-400-16,0 0 56 15,0 0-72-15,0 0-56 0,0 0 89 16,0 0-137-16,0 0-328 15,0 0-40 1,0 0-64-16,0 0-112 0,0 0-8 16,0 0-8-16,0 0 0 15,0 0-8-15,0 0-48 16,0 0 8-16,0 0-32 0,4 0 32 15,8 0 40 1,1 0 0-16,0 0 8 16,4 0 8-16,6 0 48 0,1 0-56 15,9 4-48-15,0-2 48 16,5 3 48-1,-1-1 32-15,-2-2-80 0,1 2 8 0,-9-2-8 32,-1-1-8-32,-10 1 8 0,-1-2 0 15,-7 2-8-15,-3-2 8 16,-4 0 56-16,1 8-56 15,1 1-536-15,-3 1-2297 0</inkml:trace>
  <inkml:trace contextRef="#ctx0" brushRef="#br0" timeOffset="991756">19850 11117 4841 0,'0'0'2144'0,"0"0"-664"0,0 0 481 15,0 0-393-15,0 0-464 16,0 0-464-16,0 0-87 0,0 0-33 16,0 6-56-16,-3 0-200 15,-3 6 8-15,-1 6-16 0,-4 4 80 16,-2 6 32-16,2 6-192 15,-6 6-72 1,4 7 40-16,2 5-136 31,0 2 56-31,6-2-64 0,-1-1 8 0,6-6-16 0,0-7-88 16,0-8-24-16,8-5-16 0,0-9-112 15,3-4-48-15,-5-8-56 32,6-4-160-32,-6 0 144 0,4-6 240 31,-2-17 128-31,-2-7 168 15,1 0-88-15,-2-2 72 0,-5 4-8 16,0 3-32-16,-5 4-24 16,-3 7 24-16,-3 2-112 15,4 8-208-15,-4 4-560 0,4 0-1361 16,1 10-4552-16</inkml:trace>
  <inkml:trace contextRef="#ctx0" brushRef="#br0" timeOffset="991995">20105 11552 6993 0,'0'0'1952'0,"0"0"-647"15,0 0 247-15,0 0-600 0,0 0-720 31,0 0-232-31,-46 107-2128 16,36-89-5898-16</inkml:trace>
  <inkml:trace contextRef="#ctx0" brushRef="#br0" timeOffset="992713">20386 11372 4320 0,'0'0'2473'0,"0"0"-521"0,0 0 65 0,0 0-577 47,0 0-272-47,0 0-495 15,0 0-121-15,0 0-224 0,-105-97-328 16,105 86-8-16,5-6 0 16,13 4 0-16,3-2-56 0,-2 5 56 15,2 5 8-15,-1 3-136 16,-4 2-72-16,-2 0 88 15,-1 6 24-15,-3 11 96 0,-5 3 80 16,-3 7 88-16,-2-3 56 16,0 2-64-16,-2-3-32 0,-13-2-128 15,2-3-136-15,1-2-64 31,0-7 64-31,6 0 56 0,-2-5-40 16,4-4 120 0,4 2-136-16,0-2-40 0,0 2-49 15,0 2 73-15,0 4 16 0,0 4 136 16,12 6 0-16,-7 6 48 15,-2 4-48 1,2 0 0-16,0-1-16 0,-1-1 16 16,-2-7 104-1,0-4-104 1,-2-6 8-16,4-3 0 15,-4-4 112-15,0-2-120 0,0 0-48 16,0 0-160-16,0-17-64 0,4-4-1544 16,-4-1-3641-16</inkml:trace>
  <inkml:trace contextRef="#ctx0" brushRef="#br0" timeOffset="992972">20698 11275 1696 0,'0'0'5593'31,"0"0"-4921"-31,0 0 24 0,0 0 1145 16,0 0-137-16,0 0-616 15,11 123-424-15,-11-85-199 16,-3 2-217-16,-13-2-248 16,-11 13-336-16,1-9-1729 0,3-8-2320 0</inkml:trace>
  <inkml:trace contextRef="#ctx0" brushRef="#br0" timeOffset="993650">19545 12038 5089 0,'0'0'2160'0,"0"0"-784"15,0 0-287-15,0 0-177 16,0 0-328-16,-32 20-400 0,28-8-8 15,4 1-120-15,0 8 96 16,0 1 48-16,0 6 168 16,7 2-248-16,1 0 64 0,7 1 200 31,-3-8-136-31,6-3-200 0,0-6-48 15,1-7-632-15,14-7-760 16,-9-15-1217 0,-1-7-5592-16</inkml:trace>
  <inkml:trace contextRef="#ctx0" brushRef="#br0" timeOffset="994261">19752 11983 6081 0,'0'0'2680'0,"0"0"-1111"16,0 0-65 0,0 0-360-16,0 0-600 15,0 0-472-15,0 0-16 0,0 0 248 16,71 0-55-16,-39 0-25 15,0 0-96-15,-4 0-128 0,-2 0 8 16,-4 0 56-16,-4 0 0 31,-5 0-56-31,-5 0-8 16,-5 0 0-16,2 0-88 0,-5 0 72 15,0 0 16-15,0 0 80 16,0 0 48-16,0 0 64 0,-6 2-40 16,-4 13-152-16,0 4-144 31,-1 9 144-31,-2 4 24 0,2 4 48 15,1-1-144-15,0-3 24 0,7-1 48 16,0-10 72-16,3-3-8 16,0-6 104-16,0-4-168 0,-2-1 0 15,2-6-8 1,0-1-64-1,0 2-360-15,0 0-953 16,0-2-1151-16,0 0-4802 0</inkml:trace>
  <inkml:trace contextRef="#ctx0" brushRef="#br0" timeOffset="994504">20181 12178 6001 0,'0'0'3088'0,"0"0"-2119"15,0 0 383 1,0 0 48-16,0 0-560 15,0 0-512-15,0 0-328 0,-14 78-416 16,2-52-1808-16,4-8-4369 0</inkml:trace>
  <inkml:trace contextRef="#ctx0" brushRef="#br0" timeOffset="995264">20428 12060 3952 0,'0'0'2321'0,"0"0"-657"16,0 0 41-16,0 0-505 0,0 0-536 16,-38-111-360-16,38 79 8 15,19 0-136-15,0 4 112 0,7 4 8 16,-5 4-160-16,3 8-40 15,-4 4-88 1,-1 6-8-16,-3 2 136 16,-3 0-8-16,0 0 176 0,-3 12-112 15,-4 4 73-15,1 2 31 16,-7 6-32-16,0 0 32 0,0 4-296 15,0-1 0-15,-12-1-104 16,4-7-192 0,-3-4-16-16,0-3 88 15,3-7-9-15,-4-1 137 0,3 0-112 16,2-1 200-16,4-1-96 15,3 0 88-15,0 0-72 0,0 6-80 32,0 3 96-17,0 8 72-15,5 5 120 0,1 4 0 0,2 2 168 16,-4 2-264-16,4-4 136 15,-5-2-88-15,2-6 0 16,0-5-64-16,-4-8 0 0,1-1 8 31,-2-4 32-31,0-2 65 16,0 0-113-16,0 0-24 0,0 0-641 15,0-8-2527-15,0-2-4146 0</inkml:trace>
  <inkml:trace contextRef="#ctx0" brushRef="#br0" timeOffset="995679">20843 11953 1568 0,'0'0'5137'31,"0"0"-4249"-31,0 0 240 31,0 0 681-31,0 0-481 0,0 0-536 16,0 0-216-16,31 123-272 15,-31-101-56-15,0 4-240 16,0 4-8-16,-26 18-488 0,2-5-1584 16,1-8-2761-16</inkml:trace>
  <inkml:trace contextRef="#ctx0" brushRef="#br0" timeOffset="1.0069E6">2188 10464 304 0,'0'0'6329'0,"0"0"-4537"0,0 0-904 16,0 0 177-16,3 0-49 0,3-2-216 15,6 2-432-15,7-4-272 16,15-1 112-16,8-1 88 16,10 0-184-16,27 4-112 0,-15 2-280 15,-12 0-4049-15</inkml:trace>
  <inkml:trace contextRef="#ctx0" brushRef="#br0" timeOffset="1.01779E6">2798 14769 1592 0,'0'0'904'0,"0"0"-384"0,0-3 56 0,0 3 8 16,0 0 17-16,0-2-57 15,0 2-88-15,0 0 40 16,0-2-104-16,0 0-152 0,0 2-80 16,0 0 88-16,0 0-64 15,0-1-56-15,0 1 168 16,0 0-72-16,0 0 8 0,0 0-176 15,0 0 24-15,0 0-80 0,0 0-80 16,0 0 80-16,0-2 0 16,0 0 0-16,0 0-80 0,0-2 0 31,0 2-256-31,0-2-128 15,0 0 64-15,0 2 64 32,0-3 176-32,0 3 112 0,3 0-32 15,-3 2-16-15,0-2 88 31,0 1-8-31,0 1 8 0,2 0-80 16,-2 0 88 0,0-2 0-16,0 2 0 0,2 0 56 0,2-2-56 15,3 0 24-15,-1 0-24 16,4 2 128-16,-2 0-56 0,3 0-24 15,1-2-40-15,-1 2 72 0,2 0 16 16,1-2-40 0,1 0-48-1,0 0 152 1,-3 0-64-16,0-1-24 15,-1 3-64 1,-3 0 32-16,-5 0-32 16,-1-2 0-16,0 2 8 15,2 0-8-15,-4 0-8 0,0 0 16 16,2 0-16-16,3 0-640 31,0 0-2369-31</inkml:trace>
  <inkml:trace contextRef="#ctx0" brushRef="#br0" timeOffset="1.02501E6">19571 12770 3440 0,'0'0'3137'0,"0"0"-1057"0,0 0-151 15,0 0 39-15,-13-7-423 0,11 5-537 16,1 2-224 0,-3 0-224-16,4 0-136 0,-4 0-24 15,0 0-120-15,0 0-112 16,-1 0-64-1,-5 11-104-15,2 0 0 16,-2 1 8-16,2 3 48 0,0-2-48 16,0 4 40-16,5 0-48 15,0 2-8-15,1 3 8 16,2 2-8-16,0 2 0 0,0 0 8 15,5-4-64-15,6 0-8 16,2-4 72-16,2 0 0 0,6-4-320 0,0-1-376 16,14-10-624-16,-3-3-1257 15,-1 0-2736-15</inkml:trace>
  <inkml:trace contextRef="#ctx0" brushRef="#br0" timeOffset="1.02581E6">19799 12816 4200 0,'0'0'2241'15,"0"0"-561"-15,0 0 137 0,0 0-145 31,0 0-624-31,0 0-664 16,0 0-248-16,0 0-64 16,0 0 192-16,0 0 168 0,0 0-127 15,0 122-1-15,0-92 16 16,0-2-16-1,0-4-168-15,0-2 56 16,1-6-184-16,2-6 32 16,-1-1-32-16,1-5-16 0,-3-4 8 15,2 0-496-15,-2 0-753 0,1-2-1567 16,-1-11-3826-16</inkml:trace>
  <inkml:trace contextRef="#ctx0" brushRef="#br0" timeOffset="1.02657E6">19904 12715 4705 0,'0'0'3896'0,"0"0"-2879"16,0 0-25-1,0 0-200-15,0 0-528 16,0 0-200-16,0 0 408 16,0 0-96-16,46 2-16 0,-28 6-208 15,-7 0 128-15,2 3-152 16,0 0 104-16,-3 4 81 0,-2 0-97 15,-3 4 144 1,-5 5 16 0,0-1 0-1,0 6-240-15,-2 1 80 0,-12 0-136 0,1-4 72 0,-5-2 0 16,5-4-80-16,0-4-72 15,2-4 0 1,4-3 88-16,4-5-40 16,2-4-40-16,1 0-8 15,0 0-80-15,0 0-72 0,0 0-8 16,0 0-160-16,0 0 48 15,0 0 144-15,11-2 128 0,2-7 0 47,0 1 128-47,5-2-128 16,-2 1 56-16,1-2-56 31,0 3 0-31,-3 0-104 0,2 2-496 16,-1 0 40-16,-2 2-697 0,1 0-743 15,-2 0-1873-15,-3 2-1064 0</inkml:trace>
  <inkml:trace contextRef="#ctx0" brushRef="#br0" timeOffset="1.02706E6">20428 12958 7217 0,'0'0'3217'0,"0"0"-1465"16,-1 0 0-16,1 4-503 15,-5 6-505-15,3 4-400 0,1 4-128 16,-3 2-216-16,0 3-336 0,-3-2-1200 15,1-5-2633-15,1-4-3065 0</inkml:trace>
  <inkml:trace contextRef="#ctx0" brushRef="#br0" timeOffset="1.02764E6">20469 12774 1304 0,'0'0'7145'0,"0"0"-5280"0,0 0 47 16,0 0-23-16,0 0-577 15,0 0-688-15,0 0-504 16,0 0-120 0,0 0 104-16,0 0-56 15,6 122-48-15,4-94 48 0,0 0-48 47,-2-4-96-47,1-4-944 16,-2-1-377-16,-4-8-1839 15,2-7-3898-15</inkml:trace>
  <inkml:trace contextRef="#ctx0" brushRef="#br0" timeOffset="1.02826E6">20587 12639 5217 0,'0'0'2344'0,"0"0"-1696"0,0 0-112 16,0 0 289-16,0 0 263 15,0 0-600-15,0 0 112 31,0 0-96-31,82 41 8 0,-71-26-16 16,-1 2-40-16,-2 2-71 16,-5 3 39-16,-1 1 56 0,-2 1-152 15,0-1-104-15,0 2-64 16,-11 1-16-16,-4 0-144 15,1-2-56 1,-1-2 40-16,0-6-264 0,7-2 136 31,2-6 64-31,1-2 80 0,5-4 8 0,0-2 120 16,0 0-128-16,0 0-8 0,0 0 0 15,0 0 8 1,0 0-216 0,0-2 40-16,7-8 128 0,9-2 48 0,-2-2 8 15,4 2 0 1,1 0-8-16,-1 2 0 0,0 2 0 15,0 2-8-15,-1 2-200 0,-2 0-553 32,1 4-615-32,-11 0-752 15,1 0-3633-15</inkml:trace>
  <inkml:trace contextRef="#ctx0" brushRef="#br0" timeOffset="1.02876E6">20832 12631 2680 0,'0'0'1848'16,"0"0"-703"-16,0 0 591 0,0 0-352 16,0 0 185-16,65 22-345 15,-46-6-336 1,-4 4-240-16,-2 5 168 31,-2 3-215-31,-1 6-89 16,-6 6-32-16,-4 6-280 0,0 8-72 15,-19 34-128-15,-4-13-1816 16,-4-9-4922-16</inkml:trace>
  <inkml:trace contextRef="#ctx0" brushRef="#br0" timeOffset="1.04166E6">21646 6044 6105 0,'0'0'2048'0,"0"2"-984"0,0-1 537 15,0 6-57 1,0 5-592-16,0 3-464 16,-5 8-39-16,-1 3 111 15,-4 4-24-15,2 6-168 0,-2 2 88 31,-1 7-128-31,1-2-96 16,-1 2-112-16,1-7-72 16,2-4-40-16,2-10 40 0,1-6-40 15,2-8 0-15,3-6 8 0,0-2-8 16,0-2 0-16,0 0-8 15,0 0 0-15,0 0-136 0,0 0-216 16,0-20-560-16,5 0-1473 16,4-2-3992-16</inkml:trace>
  <inkml:trace contextRef="#ctx0" brushRef="#br0" timeOffset="1.04212E6">21719 5976 3120 0,'0'0'2481'15,"0"0"-889"-15,0 0 192 0,0 0-127 16,0 0-441-16,0 0-432 31,0 0-312-31,0 2-216 16,0 12 192-16,3 4 97 0,8 8 31 15,5 2-72-15,-1 6-56 0,4 4-80 16,-1 3-48-16,3-2-128 15,-2-1-104-15,-2-2 48 32,-3-6-72-32,-6-5-64 0,-1-9 0 15,-2-6 8 1,-5-4-8-16,0-4 64 0,0-2 72 0,0 0 24 15,0 0 64-15,0-4-224 16,-9-10-520-16,-2-14-840 31,3 2-1393-31,-3 1-4688 0</inkml:trace>
  <inkml:trace contextRef="#ctx0" brushRef="#br0" timeOffset="1.04251E6">21614 6232 3808 0,'0'0'2113'16,"0"0"-1201"-16,0 0 368 15,9 0-192-15,3 0 361 16,1 0 7-16,4 0-496 0,6-4-232 31,-4-2-335-31,7-1-217 16,-5-1-176-16,7-3-8 0,-9 3-1425 15,-8 2-5128-15</inkml:trace>
  <inkml:trace contextRef="#ctx0" brushRef="#br0" timeOffset="1.0437E6">22013 6008 4456 0,'0'0'2905'0,"0"0"-1513"16,0 0-71-16,0 0 119 0,0 0-384 31,0 0-192-31,0 0-127 16,0 0-241-16,0 0-192 0,16 114-80 15,-11-84-56 1,1 0-40-1,-6 1 32-15,5-3-152 0,1-3 48 16,-4-3-56-16,4-3-8 16,-2-6 8-16,1-5 0 0,-2 1 16 15,-3-5-16-15,3 0 0 16,-3-2 8-16,0-2-8 15,2 2 0-15,-2-2-8 0,1 0 0 16,4 0-104-16,-5 0 48 16,5 0-16-16,3 0 0 0,2 0 72 31,1 0 8-31,2 0 16 0,-2 0-16 15,4 0 8-15,-2-2-8 32,-2 0 0-32,2 0 0 0,-2 0 0 0,-3 0 0 15,2 0-48 1,-4 2 48-16,-4-2 0 0,3 2 0 15,0-2 0-15,0 0 0 16,-2-3-56-16,2 1 56 0,1-2-48 16,-3 1 40-1,5-1 0-15,-6 0-56 16,1 1 56-16,4-1-48 15,-7 2 48-15,1 1 0 0,6 1 0 16,-6-2 0-16,1 0 8 16,0-3 8-16,1-1-8 0,-3 1 0 15,3-8 0-15,-3-1 16 31,0-6 48-31,0-2 32 0,0-3-88 16,0-3-8-16,0 1 16 16,-6 1-8-16,1 4 56 15,-2 4-56-15,6 4 48 0,-6 5-48 16,4 4 0-16,3 5 80 31,-2 0 80-31,2 2-48 0,0 0-64 16,0 0-56-16,0 0 0 15,0 0-208-15,-4 0-592 16,0 0-1657-16,-5 0-6329 0</inkml:trace>
  <inkml:trace contextRef="#ctx0" brushRef="#br0" timeOffset="1.05523E6">21260 7764 5753 0,'0'0'4161'15,"0"-2"-2689"-15,0 2-40 16,0 0 129-16,0-2-529 15,0 2-504-15,0 0-248 0,0-2-176 0,0 2-104 16,0-1 0-16,5 1-8 16,1 0 8-16,2 0-8 15,4 0 8 1,-1 0 0-16,5 13 0 15,2 7 0-15,1 5 48 16,1 5 48-16,-1 2-88 0,-6 4 40 0,-2-2 8 16,1-4-40-16,-4-6 40 15,-3-4-56-15,-1-6 0 0,-2-6 8 31,-2-4 0-31,3-2-8 16,-3-2-224-16,2-4-528 0,-2-14-792 31,0-2-3354-31</inkml:trace>
  <inkml:trace contextRef="#ctx0" brushRef="#br0" timeOffset="1.05548E6">21493 7676 5873 0,'0'0'2768'0,"0"0"-1007"16,0 0-241-16,0 0-472 15,0 0-264-15,-81 120-279 0,65-84-177 16,6-2-216-16,-1-2 168 0,1-2-144 15,4-1 80 1,1-7-144 0,5-6-56-16,-2-4-16 0,2-6 0 15,0-4-72-15,0-2-800 16,0 0-1113-16,8-10-383 0,2-6-3266 15</inkml:trace>
  <inkml:trace contextRef="#ctx0" brushRef="#br0" timeOffset="1.05581E6">21606 7732 6937 0,'0'0'2561'15,"0"0"-1065"-15,0 0 184 16,0 0-664-16,0 0-607 0,0 0-337 16,6 8-72-16,-4 3-305 15,3-4-1647-15,-1 1-2761 0</inkml:trace>
  <inkml:trace contextRef="#ctx0" brushRef="#br0" timeOffset="1.05597E6">21588 7913 6785 0,'0'0'2184'0,"0"0"-1199"0,0 0 407 15,0 0-536-15,0 0-368 0,0 0-312 16,0 0 0-16,0 0-176 15,52 20-560-15,-44-12-4041 16</inkml:trace>
  <inkml:trace contextRef="#ctx0" brushRef="#br0" timeOffset="1.05684E6">21971 7702 1192 0,'0'0'6489'0,"0"0"-3592"0,0 0-825 0,0 0-359 16,0 0-705-16,0 0-328 15,0 0-176-15,-62 66-216 16,59-40-120-16,-2 3-64 0,5-1-96 31,0 2 72-31,0-4-80 0,0 0-8 16,8-6 8-16,2-2-8 15,1-6-400-15,7-6-288 16,13-6-848-16,-5-12-1241 0,-2-7-2768 16</inkml:trace>
  <inkml:trace contextRef="#ctx0" brushRef="#br0" timeOffset="1.05732E6">22145 7612 4064 0,'0'0'3225'0,"0"0"-1545"15,0 0-71-15,0 0-121 0,0 0-640 32,0 0-160-32,0 0 73 0,0 0-273 15,31 122-136-15,-25-86-48 16,-1 0-232-16,0-1-56 15,0-5-16-15,-4-5-200 0,1 0-1112 16,1-7-1945-16,-1-8-5953 0</inkml:trace>
  <inkml:trace contextRef="#ctx0" brushRef="#br0" timeOffset="1.05762E6">22429 7813 5281 0,'0'0'4201'16,"0"0"-2745"-16,0 0-88 0,0 0-336 15,0 0-400-15,0 0-303 31,-37 98-329-31,24-72-232 0,-1-5-2345 16,4-4-5377-16</inkml:trace>
  <inkml:trace contextRef="#ctx0" brushRef="#br0" timeOffset="1.05805E6">22623 7594 4865 0,'0'0'2728'0,"0"0"-1448"0,0 0 401 15,0 0-249-15,0 0-536 0,0 95-232 16,5-67-272-16,0-3-135 15,-4 3-185 1,4-4 56-16,-3-1-128 0,3-6 0 0,0 2-304 16,-5-1-841-16,1-6-1559 31,-1-3-3874-31</inkml:trace>
  <inkml:trace contextRef="#ctx0" brushRef="#br0" timeOffset="1.05829E6">22802 7559 1304 0,'0'0'6417'0,"0"0"-5145"0,0 0-703 16,0 0 711-1,0 0-200 1,0 0-168-16,0 0-480 0,7 103-152 16,-7-76-272-16,0 1 72 0,1-3-8 15,3-3-72-15,-4 4-336 16,0-5-1048-1,0-9-1713-15</inkml:trace>
  <inkml:trace contextRef="#ctx0" brushRef="#br0" timeOffset="1.05871E6">23032 7489 512 0,'0'0'2816'15,"0"0"-1167"1,0 0 47-16,0 0-304 0,40 25-288 0,-32-14-327 16,3 6-137-16,-6-2 176 15,2 4-200-15,-7 3-64 0,0 4-120 16,0 2-136-1,-8 7-40-15,-13 2-256 0,-15 20-944 16,1-10-2040-16,-1-4-6026 0</inkml:trace>
  <inkml:trace contextRef="#ctx0" brushRef="#br0" timeOffset="1.06418E6">21420 8474 912 0,'0'0'2920'0,"0"0"-1311"0,0 0 191 15,0 0-88-15,0 0-335 16,0-2-473-16,0 2-464 0,0 0-64 15,0 0-88-15,0 0-168 16,0 0-16-16,0 0 8 31,5 6 392-31,-2 7 128 0,0 2-279 16,4 6 167-16,2 1-128 15,-7 1-152-15,8-1-24 0,-9 1-104 16,6-6-40-16,-4 0-64 16,2-7-8-16,-2-3 0 15,0-2 0 1,-1-5-80-16,4 0-176 0,-2 0-144 15,0 0 72-15,5 0 128 16,-1-12 64-16,3-6 96 0,0-6 32 16,1-4-48-16,-1-2-72 15,0-1-33 1,-4 3-39-16,-1 2-8 15,-1 7-72-15,0 0 272 0,-5 8 8 16,1 2-8-16,-1 5 16 16,0 0-8-1,0 4 72-15,0 0 152 0,0 0 128 0,0 0-95 31,0 0 23-31,0 0-144 0,0 0-16 16,0 0-120-16,0 0-56 16,0 15-40-16,0 2 96 15,0 11 48-15,0 6-40 16,5 6 64-16,-3 5-24 0,1 4 104 31,0 2-152-31,2-1 0 0,0-2 8 16,1-6 0-16,-4-4-8 15,1-6 40-15,4-3-40 16,-7-7 0-16,0-7 80 0,0-2-80 15,0-5-48-15,0-4 48 16,0 2 72 0,0-5-72-16,-10 1 8 0,-3 0 0 15,-3-2-16-15,1 0-120 16,-2 0 0-16,1-5 64 15,4-3 56-15,1-5-96 0,6 1 48 16,2-1 0 0,3-2-32-16,0 2 32 15,0-4-72-15,0 2 72 0,8-2 56 16,3 4 0-16,1-2 48 15,4 1-48-15,-2 2 8 16,7-2-8 0,-1 3 8-1,4-4 40-15,2 1-48 0,4-4-705 16,-5 4-3159-16,-6 0-4506 0</inkml:trace>
  <inkml:trace contextRef="#ctx0" brushRef="#br0" timeOffset="1.06458E6">21817 8455 5169 0,'0'0'3112'0,"0"0"-1903"16,0 0 159-16,0 0-392 0,0 0-624 15,0 0-352 1,0 0-208-16,12 38-1608 0,-11-25-3585 0</inkml:trace>
  <inkml:trace contextRef="#ctx0" brushRef="#br0" timeOffset="1.06477E6">21841 8617 4120 0,'0'0'2345'16,"0"0"-1665"-16,0 0 328 62,0 0-96-62,0 0-327 0,0 0-393 16,0 0-192-16,42 24-1001 0,-30-20-2943 16</inkml:trace>
  <inkml:trace contextRef="#ctx0" brushRef="#br0" timeOffset="1.07376E6">22232 8380 3144 0,'0'0'2241'0,"0"0"-697"0,0 0 88 0,0 0 105 16,0 0 215-1,0 0-376-15,0 0-151 16,0 0-337-16,0 0-272 16,0 0-184-16,-3 0-96 0,1 0-160 15,2 0-231 1,0 0-49-16,0 0-96 0,0 2-8 0,0 0-56 15,0 4 0-15,-4 4 64 16,-1 2 48-16,3 1-48 0,-4 0 0 16,4 1-8-16,-1-2 8 31,1 0-8-31,-1 1 8 15,3-4-16-15,0 3-56 0,0 1 23 32,0-2-103-32,0 2 96 15,0-1-32-15,0-1-8 0,3 4-8 16,4-2 0-16,-1 2-16 15,5-1 48-15,-3 0-56 16,4-2-112 0,2-1 8-16,-1 0-296 0,2-1-592 0,7-6-905 0,-5 0-2280 15,-3-4-2920-15</inkml:trace>
  <inkml:trace contextRef="#ctx0" brushRef="#br0" timeOffset="1.07453E6">22479 8306 3168 0,'0'0'2937'16,"0"0"-937"-1,0 0-159-15,0 0-297 16,0 0-488-16,0 0-552 0,0 0-184 47,0 0-40-47,0 28 177 15,0-3-57-15,0 6-176 16,2 7 136-16,1 0-16 0,-3 4-104 16,3-3-64-16,-3-5-80 15,0-6-24-15,0-7-64 0,0-4 48 16,0-9-48-16,0-2 8 15,0-3-16-15,0-1-8 16,0 0-488-16,0 3-568 0,0-3-1281 0,-3 0-3792 16</inkml:trace>
  <inkml:trace contextRef="#ctx0" brushRef="#br0" timeOffset="1.0749E6">22686 8562 3104 0,'0'0'4073'0,"0"0"-2953"15,0 0 217-15,0 0 119 16,0 0-568-16,-8 70-320 0,5-51-472 15,-9 5-96-15,6-6-1464 16,1-4-2633-16</inkml:trace>
  <inkml:trace contextRef="#ctx0" brushRef="#br0" timeOffset="1.07545E6">22886 8340 6305 0,'0'0'2544'16,"0"0"-983"-16,0 0-41 15,0 0-368-15,0 0-288 0,0 0-183 16,0 0-281-16,0 108-240 15,0-86-112-15,0-5-32 32,10-2 40-32,-2-5-56 0,3 1 0 15,2-6-80-15,2-1-32 16,-1-2-24-16,3 0-176 15,-1 0 16-15,-3 0-89 0,-2 0 49 16,0-2-72-16,-3 2 8 0,-1 1 80 16,2-1 48-16,-7-2 88 15,3 0 88 1,-3 2 8-16,-2-2 80 15,0 2 0-15,0-2 8 16,0 2 152-16,0 2 280 0,0-1 64 16,-2 3-192-16,-9 5-184 0,-2 1-112 15,-3 1 8 1,-2 4-16-1,0-2-112-15,-1 0-552 0,-6-5-1112 16,4-5-913-16,7-5-2488 16</inkml:trace>
  <inkml:trace contextRef="#ctx0" brushRef="#br0" timeOffset="1.07566E6">22909 8352 2600 0,'0'0'2993'32,"0"0"-2009"-32,0 0-128 15,0 0-72-15,0 0-336 0,0 0-224 16,0 0-136-16,121-14-88 15,-97 14-816-15,-4 0-2456 0</inkml:trace>
  <inkml:trace contextRef="#ctx0" brushRef="#br0" timeOffset="1.07597E6">23272 8304 5281 0,'0'0'2072'16,"0"0"-1208"-16,0 0 192 31,0 0-303-31,0 0-361 0,0 84-88 16,0-60-72-16,0 0-80 15,0 2-40-15,-9 1-48 0,-9 11-64 16,0-6-1008-16,-1-4-4161 0</inkml:trace>
  <inkml:trace contextRef="#ctx0" brushRef="#br0" timeOffset="1.07671E6">22331 9050 5097 0,'0'0'2616'16,"0"0"-871"-16,0 0 39 16,0 0-640-16,0 0-656 0,-23 10-152 0,15 4-280 15,2 2 248-15,2 6-104 16,0 2-72-16,4 3-72 0,0 2-48 15,0 1 153 1,3 0-145-16,8-4 64 0,-3-2 0 16,3-5-80-16,-2-4 0 0,2-5-8 15,-3-1 8-15,3-7-232 16,4-2-433-16,4 0-791 0,-1-6-920 31,-5-9-3482-31</inkml:trace>
  <inkml:trace contextRef="#ctx0" brushRef="#br0" timeOffset="1.07757E6">22491 9005 2480 0,'0'0'3953'0,"0"0"-2889"32,0 0 616-32,0 0-55 0,0 0-561 31,1 113-112-31,-1-85-424 0,0-2-280 0,2-1-64 0,-2-6-112 15,5-1-72-15,-5 5-128 16,0-8-1248-16,0-3-2977 0</inkml:trace>
  <inkml:trace contextRef="#ctx0" brushRef="#br0" timeOffset="1.07781E6">22710 9172 6705 0,'0'0'2080'0,"0"0"-703"15,0 0 455 1,0 0-760-16,0 0-664 15,0 0-232-15,0 0-176 0,-32 78-304 16,21-58-1120-16,1-6-1689 16,5-3-4376-1</inkml:trace>
  <inkml:trace contextRef="#ctx0" brushRef="#br0" timeOffset="1.07851E6">23004 8875 4745 0,'0'0'2816'0,"0"0"-807"0,0 0-297 15,0 0-336-15,0 0-416 32,-39 51-199-32,31-27-289 0,0 4-224 15,5 4-40-15,-3 6-56 16,4 0-72-1,2-2-64-15,0 0 48 0,0-6-56 0,2-6-8 16,9-4 0-16,3-4-112 16,1-7-328-16,3-5-56 0,-2-4-8 15,2 0 15-15,-1-13 241 31,-4-6-16-31,5-6 80 16,-7 1 16-16,-4-2 80 0,-2 4 80 0,-5 2 8 16,0 2 0-16,0 6 128 15,-5 2 96-15,-10 3-112 0,-6 7-112 16,2 0 0-1,-2 4-368 1,2 13-480-16,-1 5-1008 0,6-2-1425 16,7-6-1648-16</inkml:trace>
  <inkml:trace contextRef="#ctx0" brushRef="#br0" timeOffset="1.07881E6">23313 8926 3976 0,'0'0'1769'0,"0"0"-1033"0,0 0 712 16,0 0-408-16,0 0-47 31,0 0-361-31,0 0 280 0,0 0-144 16,32 116-152-16,-32-89-56 15,0 1-232-15,-2 3-152 16,-9 1-176-16,-20 10-656 0,9-8-2096 16,-7-4-4866-16</inkml:trace>
  <inkml:trace contextRef="#ctx0" brushRef="#br0" timeOffset="1.0794E6">22476 9718 3264 0,'0'0'2713'0,"0"0"-1465"16,0 0-152 0,0 0-39-1,0 0-121-15,-39 116-328 0,36-84-240 0,-2 0-64 16,5-2 104-16,0-4-40 15,0-6-32-15,0-4-232 16,5-4-88-16,6-6-16 0,2-4-64 31,5-2-288-31,10 0-424 16,-6-8-792-1,-2-6-2329-15</inkml:trace>
  <inkml:trace contextRef="#ctx0" brushRef="#br0" timeOffset="1.08012E6">22639 9656 80 0,'0'0'6649'15,"0"0"-4601"1,0 0-519-16,0 0 183 15,0 0-688-15,0 0-296 0,0 0-31 16,10 76-281-16,-10-46-120 16,0 0-96-16,0-2-88 0,0 0-48 15,0-4-64 1,0 0-456-16,0 0-849 15,0-4-1927-15,0-8-4314 16</inkml:trace>
  <inkml:trace contextRef="#ctx0" brushRef="#br0" timeOffset="1.08032E6">22893 9822 7409 0,'0'0'1648'0,"0"0"-679"16,0 0-33-16,0 0-448 0,0 0-488 15,0 0-16-15,-42 100-1672 16,30-82-3730-16</inkml:trace>
  <inkml:trace contextRef="#ctx0" brushRef="#br0" timeOffset="1.08089E6">22980 9527 8225 0,'0'0'2393'15,"0"0"-937"-15,0 0-48 0,0 0-391 16,0 0-529 0,0 0-480-16,0 0 88 0,50 0 8 0,-29 4-32 31,5 2 24-31,0 0-88 15,-5-2 32-15,0 2-40 0,-2 0-152 16,-6-1-40-16,-5-3 56 16,-1-1-64-1,-4-1 104-15,-2 0 48 0,-1 0 48 0,0 0 8 31,0 2 96-31,0 0-24 16,0 4-72-16,0 6-8 0,-8 4-96 0,-1 9 88 16,-3 3 8-16,1 4-72 15,3 0 64-15,1 0 8 16,3-2-8-1,4-4 0-15,0-4 0 16,0-6 0-16,0-2 0 16,0-7 8-16,0 0-8 0,0-3-104 0,0-4-433 15,0 0-615-15,0 0-1088 16,0 0-3073-16</inkml:trace>
  <inkml:trace contextRef="#ctx0" brushRef="#br0" timeOffset="1.08114E6">23389 9585 6225 0,'0'0'1720'0,"0"0"-1312"16,0 0 921-16,0 0-225 16,0 0-272-16,0 0-352 0,12 68 8 15,-12-44-304-15,0 0-56 16,-1 3-128-16,-22 7-776 0,1-6-1520 31,-1-2-4866-31</inkml:trace>
  <inkml:trace contextRef="#ctx0" brushRef="#br0" timeOffset="1.08173E6">22447 10464 8217 0,'0'0'1937'16,"0"0"-665"-16,0 0 224 16,0 0-592-16,0 0-607 15,0 0-233-15,0 0-56 16,0 0 0-16,0 0 0 0,29 104 64 15,-18-84-64-15,1-3-8 16,-1-2-8 0,-1-5-297-16,-1-4-391 0,6-6-712 0,-2 0-640 31,-3 0-2017-31</inkml:trace>
  <inkml:trace contextRef="#ctx0" brushRef="#br0" timeOffset="1.08202E6">22722 10291 6809 0,'0'0'2769'16,"0"0"-1241"-16,0 0 304 0,0 0-792 16,0 16-559-16,0 6-313 0,0 6-8 15,-2 2-64-15,-1 2-40 16,3-4-32-16,0 0 24 15,0-1-40 1,0-3-8-16,0-5-368 16,0 2-1033-16,0-5-1711 0,3-6-5650 0</inkml:trace>
  <inkml:trace contextRef="#ctx0" brushRef="#br0" timeOffset="1.08222E6">22896 10439 6833 0,'0'0'2008'32,"0"0"-1103"-32,0 0 407 15,0 0-560 1,0 0-496-16,0 0-256 0,0 0-816 0,0 0-1745 15,-27 102-4608-15</inkml:trace>
  <inkml:trace contextRef="#ctx0" brushRef="#br0" timeOffset="1.0825E6">23072 10197 5417 0,'0'0'1552'0,"0"0"-1152"15,0 0 248 16,0 0 624-31,0 0-319 16,0 126-601-16,0-92-216 16,0-2-136-1,0 5-32-15,0-10-1304 0,0-7-3273 0</inkml:trace>
  <inkml:trace contextRef="#ctx0" brushRef="#br0" timeOffset="1.08293E6">23237 10108 7465 0,'0'0'2049'15,"0"0"-1545"-15,0 0 104 16,-7 83 104-16,-2-47-368 0,2 4-248 0,2-2-96 16,2 0-8-16,-2-2-200 15,2-4 0-15,0-6 80 16,0-3 48-16,3-8 8 0,0-5 56 15,0-5 8-15,0-3-80 16,0-2-16-16,0 0 104 16,0 0 48-16,9 0 160 15,4 0 32-15,5-4-16 16,0-7 8-16,4 0 48 15,1-4-104-15,0 0 144 0,1-2-128 16,2 0 0-16,-1 0-128 16,-4 3-56-1,2 2 0-15,-4 4-8 16,-2 2-208-16,-5 2-608 15,-3 2-336-15,-6 2-633 0,-3 0-1343 16</inkml:trace>
  <inkml:trace contextRef="#ctx0" brushRef="#br0" timeOffset="1.08321E6">23372 10206 8601 0,'0'0'2289'0,"0"0"-1657"16,0 0 24-16,0 0 256 0,0 0-328 15,-8 117-256-15,7-83-63 16,1-4-137-16,-4 0-120 0,4-4 56 15,0-3-56 1,0-4-8 0,0-2-112-1,0-6-633-15,-3-6-1063 0,3-5-1345 0,-1 0-3128 0</inkml:trace>
  <inkml:trace contextRef="#ctx0" brushRef="#br0" timeOffset="1.08376E6">23665 10001 1088 0,'0'0'3192'0,"0"0"-2159"15,0 0-65-15,0 0 104 16,0 0 56-16,0 0-143 16,0 0 39-16,61 58 48 0,-56-41-296 15,1 6-168-15,2 3-272 16,-4 0-80-1,1 4 0-15,-1 0-112 16,-2 4-39-16,-2 2 55 16,0 0-160-16,-3 2-337 0,-17 0-655 15,-22 8-752-15,7-10-841 16,-2-6-3432-16</inkml:trace>
  <inkml:trace contextRef="#ctx0" brushRef="#br0" timeOffset="1.09306E6">21948 10967 4689 0,'0'0'2448'32,"0"0"-928"-32,0 0 137 0,0 0-305 0,0 0-368 15,0 0-408-15,0 0-144 16,0 0-160-16,0 0-135 15,8 2-129-15,-1 2 88 16,5-3 88 0,6 3-40-16,2-1-16 15,1-3-24-15,1 0-56 0,-1 0 96 16,5 0-80-16,-5 0 48 0,0 0-48 31,-3 0 0-31,-7-3-64 0,-3 1 16 0,-1 0-8 0,-4 2-8 31,-3 0 0-31,2 0 8 16,-2 0 0-16,0 0 0 0,0 0 96 15,0 0-24-15,0 0 0 32,0 0 24-32,0 0-40 0,0 0 120 15,0 0 216-15,0 0-72 16,-7 13-72-16,-6 8-192 0,-6 14-56 15,-4 9 64-15,-3 5-56 16,2-2-32-16,1 2-56 16,-1-7-120-16,6-5 16 15,4-7 80-15,-1-7 16 0,7-8 56 31,-1-2 24-31,5-7 0 0,-4-2 0 16,5-2 80-16,-5-2-80 16,2 2 8-16,2-2 8 0,0 0 56 15,0 0-16-15,1 0-48 0,1 0 0 31,-1 0 32-31,-2 2-32 16,4-2-16-16,1 1 8 0,0-1 0 16,0 0-8-16,0 0-64 15,0 0 72-15,0 0-64 16,0 0 56-16,0 0 8 0,0 0-96 15,0 0-40 1,6 0 8-16,12 0 64 16,5 0 64-16,1-3 0 0,6-3 8 15,0 0-8-15,0 0-8 16,3-3 0-16,-4 2-184 15,-2 1-144-15,-1-2-208 0,-2 2-625 32,-5 1-1543-32,-7 1-2305 0</inkml:trace>
  <inkml:trace contextRef="#ctx0" brushRef="#br0" timeOffset="1.09356E6">21974 11138 4064 0,'0'0'2969'0,"0"0"-1577"0,0 0-127 16,0 0 31-1,0 0-360-15,0 0-488 0,0 0 72 0,8 5-56 16,8 5 96-16,2 3-87 31,6-2-249-31,-1 3-120 0,1-1-56 16,3-2-48-16,-1 2-448 15,15-7-1457-15,-11-2-1376 16,-2-4-3192-16</inkml:trace>
  <inkml:trace contextRef="#ctx0" brushRef="#br0" timeOffset="1.09403E6">22381 11147 4672 0,'0'0'4641'0,"0"0"-2776"0,0 0 255 0,0 0-63 16,-7 0-673-16,7 0-600 16,0 0-288-16,0 0-408 0,0 0-88 15,0 0-312-15,2 0-392 0,13 16-624 16,-6-2-2465-16,1 0-3312 0</inkml:trace>
  <inkml:trace contextRef="#ctx0" brushRef="#br0" timeOffset="1.0942E6">22381 11147 5009 0,'27'127'4529'16,"-27"-127"-3081"-16,0 0-456 15,0 0-368-15,0 1-624 16,0 5-88-16,8 5-880 0,2-1-1529 15,-2-3-4512-15</inkml:trace>
  <inkml:trace contextRef="#ctx0" brushRef="#br0" timeOffset="1.09749E6">22751 11035 1560 0,'0'0'4217'31,"0"0"-2521"-15,0 0-112-16,0 0-15 0,0 0-353 0,0 0-400 16,0-2-280-16,0 2-8 15,0 0 113-15,0 0-129 0,-4 2-208 16,-4 6-216-16,2 2-80 15,1 4 0-15,2 4-8 16,-2 4 0-16,2 5 0 0,3 2 0 16,0 1 8-16,0-2-16 15,0 0-56-15,5-3 48 0,11-1 8 31,6-5-72-31,14 4-400 16,-5-5-1321-16,-7-4-4080 0</inkml:trace>
  <inkml:trace contextRef="#ctx0" brushRef="#br0" timeOffset="1.10143E6">23074 10959 3472 0,'0'0'2289'0,"0"0"-729"16,0 0 312-16,0 0-175 16,0 0-457-16,-2-28-248 0,-8 22-248 15,-1 2 65-15,-2 2-433 0,0 2-144 16,-3 0-32-1,0 0-200 1,1 12-120-16,-1 8-56 16,3 0 72-16,7 2 8 0,3-2 40 15,3 0-40 1,0 0-16-16,6-2 96 0,5 0-32 0,9 0 40 0,-1-2-48 31,1-1 0-31,2-2 48 16,-2 2 0-16,2-6 8 15,-4 1 0-15,-2 1-8 0,-3-3 8 16,-2-1 0-1,-1 1 8-15,-4 1-8 0,-1-1 8 0,0-1-8 16,-5 5 8-16,0-1 40 31,0 2-40-31,0 0-8 0,-5-3-16 16,-6-1 8-16,-4-3 8 15,4-1-16-15,-7-3 8 0,1-2-40 16,-1 0-56-16,-2 0-64 31,4-4 40-31,3-8 88 16,5 0 40-16,3-5 8 0,2 2 0 15,3-2-8-15,0 2 0 16,0-4 16-16,3 2-16 0,10-2 0 16,5 1-16-16,13-5-761 15,-4 4-1887 1,1 8-4674-16</inkml:trace>
  <inkml:trace contextRef="#ctx0" brushRef="#br0" timeOffset="1.10165E6">23313 11213 5577 0,'0'0'2400'0,"0"0"-1104"31,0 0-7-31,0 0-449 16,0 0-480-16,0 0-360 0,-41 102-200 16,32-81-1864-16,2-7-4058 0</inkml:trace>
  <inkml:trace contextRef="#ctx0" brushRef="#br0" timeOffset="1.10201E6">23461 11005 5569 0,'0'0'3104'0,"0"0"-1863"15,0 0 359-15,0 0-144 0,0 0-464 0,0 106-423 16,0-77-193-16,5 3-176 0,-3-2-96 31,3-2-56-31,-1-5-48 16,1-1-408-16,-2 1-729 15,2-8-879-15,2-4-2801 16</inkml:trace>
  <inkml:trace contextRef="#ctx0" brushRef="#br0" timeOffset="1.10224E6">23550 11083 7713 0,'0'0'2249'31,"0"0"-769"-31,0 0-104 16,0 0-760-16,0 0-184 0,0 0-71 16,0 0-145-16,0 0-88 0,23 106-48 15,-20-82 0 1,-3 1-80-16,0 5-745 0,0-4-1855 15,0-7-3225 1</inkml:trace>
  <inkml:trace contextRef="#ctx0" brushRef="#br0" timeOffset="1.11433E6">23789 10878 6057 0,'0'0'4193'0,"0"0"-3081"15,0 0 224-15,0 0-104 0,0 0-583 16,0 0-393-16,0 0-200 16,5 6 48-16,0 5 64 0,-2-3-16 31,2 3-56-31,0 4 64 15,1 2-8-15,-1 6 64 16,-2 3-112-16,0 6 56 0,2 0-56 16,-1 2-104-16,-1-4 72 15,-2-2-56 1,-1-4 48-16,0 1-8 0,-6 0-56 15,-34 14-248-15,2-5-1456 16,-5-4-3129-16</inkml:trace>
  <inkml:trace contextRef="#ctx0" brushRef="#br0" timeOffset="1.12633E6">22760 11725 6409 0,'-8'12'1824'16,"0"2"-1176"-16,0 6-216 31,0 4 249-31,2 2-97 15,4 2-240 1,2 1-32-16,0-1-16 16,0-1 104-16,0 1-128 15,0-2-16-15,0 0-72 0,8-3-168 31,7-4-16-31,2-2-168 16,14-8-512 0,-2-3-1056-16,-5-6-2737 0</inkml:trace>
  <inkml:trace contextRef="#ctx0" brushRef="#br0" timeOffset="1.12664E6">22965 11844 6465 0,'0'0'2520'15,"0"0"-1319"-15,0 0-1 16,0 0-40-16,0 0-232 16,0 0-432-16,0 117-167 0,0-85-193 15,0-2-88-15,7-2 32 16,-1-3-80-16,4-7-504 31,3-12-1001-31,-2-2-1567 0,-3-4-3674 16</inkml:trace>
  <inkml:trace contextRef="#ctx0" brushRef="#br0" timeOffset="1.12685E6">23108 11817 2480 0,'0'0'5057'0,"0"0"-3889"0,0 0-439 15,0 0-89-15,0 0 56 16,0 0-24 0,16 38-160-16,-13-15 184 15,3-2-360-15,-6 3 72 0,0 0-128 16,0 1-280-16,0 3-216 15,0-7-1328-15,0-4-2865 0</inkml:trace>
  <inkml:trace contextRef="#ctx0" brushRef="#br0" timeOffset="1.12712E6">23332 11978 4048 0,'0'0'1625'0,"0"0"431"0,0 0-111 15,0 0-473-15,0 0-112 16,0 28-168-16,0-9-519 15,-11 3-273-15,-4 3-400 0,-7 5-1041 16,1-6-2823-16,6-8-4578 0</inkml:trace>
  <inkml:trace contextRef="#ctx0" brushRef="#br0" timeOffset="1.12743E6">23456 11773 4849 0,'0'0'3984'32,"0"0"-3079"-32,0 0 311 15,0 0 152-15,0 0-256 0,0 0-520 16,15 110-191-16,-15-74-297 0,2-2-104 15,-2-6-16-15,4-1-1105 32,1-12-1543-32,-2-6-4794 0</inkml:trace>
  <inkml:trace contextRef="#ctx0" brushRef="#br0" timeOffset="1.12785E6">23715 11709 1856 0,'0'0'6353'16,"0"0"-5265"-16,0 0-95 15,0 0 143 1,0 0-424-1,0 0-336-15,0 122-208 0,0-96-152 16,0-4-16-16,5-4-96 16,6-4 16-16,0-4-176 0,4-4-80 0,-4-2 0 15,0 1 128-15,-3-3 112 16,1 0 24-16,-3 2 16 31,-1-3-96-31,0 1 0 0,-4 0-8 16,4-2 56-16,-5 2 48 15,3 0 48 1,-1 0 16-16,-2 0-8 15,0 2 184-15,0 1 152 16,0 1 152 0,-5 5-208-16,-8 2 288 0,-8 3-184 0,-3 2-176 15,-7 1-112-15,-1 4-96 16,-10-5-600-16,10-6-1368 0,4-8-2721 15</inkml:trace>
  <inkml:trace contextRef="#ctx0" brushRef="#br0" timeOffset="1.12807E6">23745 11733 5721 0,'0'0'1552'0,"0"0"144"15,0 0-799-15,0 0-273 16,0 0-360-16,89 0-264 16,-63 0-240-16,-3 0-2169 15,-7 0-5104-15</inkml:trace>
  <inkml:trace contextRef="#ctx0" brushRef="#br0" timeOffset="1.12837E6">24067 11650 4624 0,'0'0'2425'16,"0"0"-1033"-16,0 0 33 15,0 0-153-15,0 0-432 0,0 0-240 31,19 115-88-31,-19-83-160 0,0 0-144 16,0 4-80-16,-3 3-128 0,-13-1-80 16,-16 13-920-16,-1-8-1856 15,1-9-3818-15</inkml:trace>
  <inkml:trace contextRef="#ctx0" brushRef="#br0" timeOffset="1.13066E6">22925 12339 2784 0,'0'0'1953'0,"0"0"-865"15,0 0-88-15,0 0-200 16,0 0-200-16,0 0-120 15,0 0-64-15,0 0 33 63,0 0 167-63,0 0-104 0,0 0 56 15,0 0-56-15,0 0-120 16,0 2-136-16,-5 7-48 0,4 1-24 16,-3 3 120-16,-2-2-192 15,4-1-104-15,-1 1-8 16,3-2 8-16,-3-1 96 0,3 3-96 15,0 1 64-15,0 2-56 16,0 0-8-16,0 4-8 0,0 0-48 16,3 0 48-16,8 2 104 15,2-2-96-15,2-1-8 16,-1-2 0-16,12 0-208 0,-5-6-608 15,-3-3-3785-15</inkml:trace>
  <inkml:trace contextRef="#ctx0" brushRef="#br0" timeOffset="1.1341E6">23159 12394 1144 0,'0'0'6689'0,"0"0"-5657"16,0 0-487-1,0 0 495-15,2 103-88 16,-2-71-440-16,0-4-312 0,0-3-112 16,3-4-16-16,0-5-72 15,-1 4-248 1,1-8-1288-1,-3-2-2785-15</inkml:trace>
  <inkml:trace contextRef="#ctx0" brushRef="#br0" timeOffset="1.13457E6">23303 12384 3872 0,'0'0'4025'15,"0"0"-3225"1,0 0 145 0,0 0 423-16,0 0-168 0,0 0-504 0,0 63-232 15,0-47-120-15,6-2-208 16,-1 0-56-16,2-2 16 0,4-1-96 15,-3 0-8-15,3-3 8 32,1 0 89-17,-3-1-25-15,1 0-48 0,1-3-16 0,1 0 8 16,-4 0 56-16,3-2-16 15,-4 0-96-15,-1 0 48 0,0-2 0 16,-2 2 0-16,-4 0 0 16,0-2 0-16,0 2 0 0,0 1 8 62,0 2 312-62,0 3 136 16,-15 4-176-16,-4 4-120 0,-1 2-112 15,-5-2-48-15,2-2-152 16,-1-5-688-16,1-7-601 15,9-2-2720 1</inkml:trace>
  <inkml:trace contextRef="#ctx0" brushRef="#br0" timeOffset="1.13481E6">23337 12399 2632 0,'0'0'3065'0,"0"0"-1753"15,0 0-208-15,0 0 64 16,0 0-455-16,11 0-393 0,-4 0 808 16,4 0-328-16,2 0-104 15,3 0-328-15,-1 0-280 0,6 0 80 16,-4-2-168-16,14-3-440 15,-7 1-1872-15,-3 2-4978 16</inkml:trace>
  <inkml:trace contextRef="#ctx0" brushRef="#br0" timeOffset="1.13508E6">23726 12605 4256 0,'0'0'4617'15,"0"0"-3320"-15,0 0 239 16,0 0-232-16,0 0-832 16,0 0-304-16,-42 77-168 0,31-58-1112 0,4-3-2161 15</inkml:trace>
  <inkml:trace contextRef="#ctx0" brushRef="#br0" timeOffset="1.13537E6">23818 12443 1592 0,'0'0'5705'0,"0"0"-4513"15,0 0-167 1,0 0 703-16,0 0-424 0,0 0-480 0,0 0-552 16,11 114-72-16,-9-82-64 15,3 0-136-15,-3-4-104 0,2-1-552 31,0-10-920-31,-3-4-1393 16,-1-9-3544 0</inkml:trace>
  <inkml:trace contextRef="#ctx0" brushRef="#br0" timeOffset="1.13583E6">24031 12252 5601 0,'0'0'2936'0,"0"0"-1487"15,0 0-41-15,0 0-176 16,0 0-256-16,0 0-447 0,-19 62-217 31,17-37-56-31,2 3-56 16,-3 4-32-16,3 2 72 0,0 4-128 15,0-2-104 1,0-2 64-16,0 0-64 0,0-6 0 16,0-6-8-16,0-6 0 0,5-6-112 15,5-4-256-15,-2-6-72 16,1 0 88-16,-1 0 119 0,4-8 41 15,-1-6 40-15,-3-2-104 16,3-2 16-16,-7 2 88 0,-3 0 144 16,-1 0 8-16,0 4 24 0,0 0 32 15,-1 1 16 1,-9 6-72-1,-1 1-48-15,-2 4-1072 0,1 0-1480 16,0 0-3370-16</inkml:trace>
  <inkml:trace contextRef="#ctx0" brushRef="#br0" timeOffset="1.13624E6">24194 12318 1432 0,'0'0'4681'0,"0"0"-3953"16,0 0 344-16,0 0 176 15,0 0 241-15,0 0-577 0,0 0-296 16,0 0-16-16,0 0-240 16,52 89-24-1,-47-65-104-15,-2-1-64 0,0 5-56 16,-3 1-39-16,0 1-73 15,0 0-233 1,-4 8-791 0,-13-6-1128-16,3-6-3329 0</inkml:trace>
  <inkml:trace contextRef="#ctx0" brushRef="#br0" timeOffset="1.13883E6">22227 12983 656 0,'0'0'5097'15,"0"0"-3041"-15,0 0-191 16,0 0 7-16,0 0-464 15,0 0-632-15,0 0-431 0,0 0-17 16,0 0-136-16,0 1-192 31,0 15 120-31,0 8 184 16,0 10 184-1,0 8-200-15,2 9-48 32,3 5 8-32,1 2-192 0,1 0-48 15,-1-4 56-15,-1-4 8 16,0-10-64-1,-3-10-8-15,2-7 64 0,-4-12-56 0,0-2 48 16,0-7-48-16,0-2-8 16,0 0-104-16,0 0-296 0,0-13-632 15,0-8-801-15,0-5-6240 0</inkml:trace>
  <inkml:trace contextRef="#ctx0" brushRef="#br0" timeOffset="1.14001E6">22274 12908 4584 0,'0'0'2681'15,"0"0"-1041"-15,0 0 17 16,0 0-289 0,0 0-472-16,0 0-600 0,0 0-240 31,0 0-32-31,12 0 80 0,2 0-24 0,2 0 48 0,0 0-112 31,-1 0 144-31,1 4 48 16,0 6-63-16,-3 2-41 0,0 0 248 31,-3 2-80-16,-2 2-16-15,-3 0-144 0,-4 2 184 0,-1 2 48 16,0 4-80-16,-6 3 96 31,-12 1-192-31,-1 0-40 0,-2-3-112 16,0-3 96-16,3-3-112 15,3-7-48-15,4-5-24 0,3-5-152 16,5-2-560-16,3 0-256 31,0-11-1505-31,0-6-4664 0</inkml:trace>
  <inkml:trace contextRef="#ctx0" brushRef="#br0" timeOffset="1.14038E6">22534 13000 4761 0,'0'0'4176'0,"0"0"-2807"15,0 0 127-15,0 0-248 31,0 0-376-31,0 0-575 16,0 0-113-16,0 0-184 16,7 4-569-16,2 5-703 0,-4 0-3265 0</inkml:trace>
  <inkml:trace contextRef="#ctx0" brushRef="#br0" timeOffset="1.14055E6">22549 13147 6465 0,'0'0'2880'0,"0"0"-1295"0,0 0-249 15,0 0-288-15,0 0-608 16,0 0-352-16,0 2-88 16,3 1-40-16,13 3-672 0,-1 0-2112 0,-6 1-5874 15</inkml:trace>
  <inkml:trace contextRef="#ctx0" brushRef="#br0" timeOffset="1.14453E6">23045 12994 3384 0,'0'0'2369'16,"0"0"-1065"-16,0 0 184 16,0 0-167-1,0 0-89-15,0 0-280 16,0 4-328-16,-2 4-272 0,-3 1 104 15,0 2-40-15,4 3-199 16,1 6-17-16,0 6 8 0,0 5-8 0,0 1-40 31,0 2-16-15,0-2 32-16,0-2-96 0,6-4 0 15,5-6-72-15,2-4-8 0,5-5-312 32,5-4-480-32,7-7-1113 0,-2 0-1968 15,-6 0-4615-15</inkml:trace>
  <inkml:trace contextRef="#ctx0" brushRef="#br0" timeOffset="1.14532E6">23371 12904 1008 0,'0'0'5897'0,"0"0"-4257"16,0 0 257-16,0 0-273 15,0 0-608-15,-28 16-304 0,17 0-183 16,3 6-193-16,-3 8-24 16,1 4 40-1,-1 8-88-15,4 7-80 16,1-2-32-16,6 0-96 0,0-5-56 15,0-8 0-15,0-8 0 16,1-8 0-16,11-6 0 0,-1-6-216 16,0-4-64-16,1-2-40 0,-3 0 152 15,-1-6 168 1,0-8 0-16,-4-4 80 15,-3 0-24-15,-1-2 120 16,0-2-176-16,0 4 96 16,-8 2-96-16,-3 6-136 0,0 8-280 15,-2 2-761-15,-2 12-2751 16,7 6-4754-16</inkml:trace>
  <inkml:trace contextRef="#ctx0" brushRef="#br0" timeOffset="1.14556E6">23584 13183 5281 0,'0'0'2512'0,"0"0"-1624"0,0 0 617 31,0 0 247-31,0 0-680 16,0 0-440-16,0 0-223 16,0 0-337-16,-26 100-72 0,8-65-1089 0,-1-6-3008 15,6-9-3544-15</inkml:trace>
  <inkml:trace contextRef="#ctx0" brushRef="#br0" timeOffset="1.14608E6">23768 13081 6385 0,'0'0'2232'16,"0"0"-439"0,0 0-513-1,0 0-256-15,0 0-504 16,0 0-520-16,-60-57 0 0,60 37-104 15,0 4-24-15,12 2 24 16,5 2 24-16,4 6-48 0,-3 2-56 16,0 4 184-16,-5 0 72 15,1 0 176-15,-6 0-96 16,-1 8 112-16,-2 4-8 0,-5 6 16 31,0 2-16-15,0 4-256-16,-15-2 0 15,1 3-360-15,1-8-448 0,1-4 160 16,6-4-384-1,1-5 320-15,5-2 480 0,0 0-48 16,0 2-64-16,0 3 296 0,8 1 48 16,2 1 176-16,1 4-24 0,-3 1 248 15,2 4 80-15,-4-1-40 0,-1 4-8 16,-1-1-200-16,-4 0-40 15,0-6-16 1,0-2-48-16,0-6-128 0,3-6-496 0,-2 0-1280 31,3 0-4186-31</inkml:trace>
  <inkml:trace contextRef="#ctx0" brushRef="#br0" timeOffset="1.14631E6">24107 12984 6545 0,'0'0'1664'16,"0"0"-263"-16,0 0-57 15,0 0 200-15,0 0-552 16,36 58-399-1,-36-25-249-15,0 1-104 16,0 0 56-16,0 4-248 0,-12-1-48 0,-26 18-1017 16,4-10-2023-1,0-6-5994-15</inkml:trace>
  <inkml:trace contextRef="#ctx0" brushRef="#br0" timeOffset="1.14766E6">23116 13734 5945 0,'0'0'1984'0,"0"0"-407"0,0 0 151 15,0 0-440-15,0 0-616 16,0 0-128-1,0 0-23-15,0 0 127 16,-12 124-368-16,12-95-280 16,0-5 96-1,8-5-96-15,5-2 0 0,3-8-304 0,12-9-745 16,-2 0-831-16,-4-13-1329 15</inkml:trace>
  <inkml:trace contextRef="#ctx0" brushRef="#br0" timeOffset="1.14789E6">23295 13746 4945 0,'0'0'4392'16,"0"0"-3255"-16,0 0-49 0,0 0-344 15,0 0 24-15,0 0-424 16,0 109-56-16,0-77-144 16,0-2-144-1,3 0-504-15,-3-8-1536 0,3-6-3065 16</inkml:trace>
  <inkml:trace contextRef="#ctx0" brushRef="#br0" timeOffset="1.14835E6">23401 13655 3448 0,'0'0'1937'0,"0"0"-177"16,0 0-128-16,0 0-583 0,0 0-201 31,0 0 176-31,0 0-328 16,0 0-136-16,73 11-80 15,-62-1-88-15,-2 0-15 0,-3 2-41 16,2 4-64-16,-8 0 136 16,0 4-16-16,0 2-152 0,0 0-144 15,0 1 72-15,-11-2-128 16,-7-1-40-16,5 1-200 31,-6-4-200-31,3-2 272 0,3-5 48 0,3-5 8 16,7-3 72-16,-1 0 56 15,3-2-48-15,1 0 128 0,0 0-128 16,0 0 56-16,0 0-64 15,0 0 8 1,8 0 56 0,8-8 88-16,3-1 56 15,4-4-208-15,14-2-104 0,-4 0-1232 0,-8 3-3769 16</inkml:trace>
  <inkml:trace contextRef="#ctx0" brushRef="#br0" timeOffset="1.14856E6">23794 13785 128 0,'0'0'8489'0,"0"0"-6440"31,0 0-329-31,0 0-520 0,0 0-816 31,0 0-287-15,0 0-97-16,0 0-209 0,-11 92-959 0,4-69-1768 16,1-4-4082-16</inkml:trace>
  <inkml:trace contextRef="#ctx0" brushRef="#br0" timeOffset="1.14887E6">23941 13600 4520 0,'0'0'4609'0,"0"0"-4008"16,0 0 767-16,0 0 400 0,0 48-824 15,0-26-535-15,3-2-249 16,0 0-40-16,2 0-64 15,-2-2-56-15,5 0-504 0,1 8-1161 16,-3-3-2608-16,-1-8-3752 0</inkml:trace>
  <inkml:trace contextRef="#ctx0" brushRef="#br0" timeOffset="1.1494E6">24083 13512 7177 0,'0'0'2144'16,"0"0"-895"-16,0 0 343 0,0 0-536 16,0 0-400-16,0 0-175 0,0 0-153 15,0 0-80-15,94 4-72 16,-83 7-40-16,-1 4 16 0,-4-2 48 15,-3 6-48-15,-3 0-48 16,0 2-16-16,0-1-88 0,0 1-40 16,-8 0-144-16,-5-3-88 31,-3 2-208-31,0-4 184 0,2-2-88 15,2-2 224-15,4-4 96 16,0-2 56-16,8-4 0 16,0-2-9-16,0 2-39 0,0-2-40 15,0 0-8-15,0 0-48 31,0 0 24-31,0 0 128 0,11 0 72 32,6 0 208-32,0 0 153 15,1-6-97-15,0-4-64 16,-4 0-144-16,6 2-56 0,-7 0-72 15,0 0-192-15,-1 5-769 16,0 0-1423-16,-6 3-3385 0</inkml:trace>
  <inkml:trace contextRef="#ctx0" brushRef="#br0" timeOffset="1.14984E6">24411 13482 6433 0,'0'0'1784'0,"0"0"-896"16,0 0 249-16,0 0 95 15,0 0-440-15,0 0-280 0,0 0-120 31,0 0-120-31,102 77 48 16,-94-52-56 0,-8 5 57-16,0 6-73 15,0 8-248 1,-33 24-609-16,1-9-1359 0,-5-8-3521 0</inkml:trace>
  <inkml:trace contextRef="#ctx0" brushRef="#br0" timeOffset="1.17075E6">14229 14454 4424 0,'0'0'4449'0,"0"0"-2752"16,0 0 207-16,0 0-119 0,0 0-361 15,0 0-552-15,0 0-136 16,-2 0-176-16,2 0-64 0,-2 0-95 15,-1 0-41-15,0 10-104 0,-5 10-88 16,0 8-96-16,-7 8-64 16,-1 8 40-16,2 4 0 0,-1 1-40 31,5-4 40-16,2-2-40 1,2-9 8-16,3-6 32 0,-2-6-40 16,2-10 0-16,3-4-8 15,0-6 16-15,0-2-8 0,0 0 72 16,0 0-80-16,0 0-32 15,0 0-648-15,0 0-721 16,0-22-1103-16,11-2-2745 0,0 0-2849 16</inkml:trace>
  <inkml:trace contextRef="#ctx0" brushRef="#br0" timeOffset="1.17115E6">14229 14474 5393 0,'0'0'2880'0,"0"0"-743"15,0 0 15-15,0 0-663 16,0 0-561-16,0 0-624 0,0 0-72 31,0 0 272-31,0 0-272 16,11 136-88-16,-3-101-64 0,2-3 8 31,1-5 0-31,-5-3 8 16,1-5-88-16,-2-6 0 0,0-2 0 15,-4-5 0-15,1-2-8 16,-2-2-104-16,0-2-496 0,3 0-664 15,-3 0-905-15,0 0-1047 16,0-2-3866-16</inkml:trace>
  <inkml:trace contextRef="#ctx0" brushRef="#br0" timeOffset="1.17138E6">14059 14745 6889 0,'0'0'2633'16,"0"0"-1729"-16,0 0-592 0,0 0 240 16,0 0 656-16,0 0-200 15,0 0-375-15,94-19-233 16,-67 10-176-16,-1-4-64 0,5 1-160 15,1-6-656 1,-3 3-1881-16,-10 3-4921 16</inkml:trace>
  <inkml:trace contextRef="#ctx0" brushRef="#br0" timeOffset="1.17168E6">14460 14553 7313 0,'0'0'2521'0,"0"0"-761"32,0 0-200-32,0 0-551 15,0 0-513-15,0 0-296 0,0 0 344 16,0 0-104-16,0 121-64 31,0-80-152-31,3 3-40 16,-3-2-40-16,0-2-88 0,0-10-8 0,0-7-40 15,0-10-8 1,0-7-296-16,5-6-816 0,1-12-1369 15,-3-14-1384 1,2-6-3008-16</inkml:trace>
  <inkml:trace contextRef="#ctx0" brushRef="#br0" timeOffset="1.17204E6">14451 14496 4825 0,'0'0'3968'0,"0"0"-3111"0,0 0-241 15,0 0-176-15,20-2 848 16,2 2-592 0,1 0-296-16,0 0-72 0,-2 0-64 0,0 6 8 15,-5 8 137-15,-2 4 119 0,-6 3-72 16,-3 4 48-16,-1 3-112 31,-4 4-16-31,0 2-32 0,-5 1-152 16,-7-3 16-1,-7-5-64-15,4-4-72 0,-2-5 80 16,4-4 64-16,1-7-128 0,6-2 0 31,1-3-88-31,5-2-16 16,0 0-616-16,0-7-872 0,11-8-2361 15,1-6-1864 1</inkml:trace>
  <inkml:trace contextRef="#ctx0" brushRef="#br0" timeOffset="1.17257E6">14697 14488 6553 0,'0'0'2961'15,"0"0"-1281"-15,0 0-16 0,0 0-496 16,0 0-455-16,0 0-305 0,0 0 112 31,0 0-136-31,0 0-288 16,3 114 8-16,2-80-96 15,0-2 0-15,0-2 40 0,-2-3-40 16,2-5 0-16,-2-9 40 16,-1-2-48-16,-1-5 0 0,4-2 0 31,-5-4-16-31,5 2-32 31,1-2-168-31,1 0 24 16,6 0 192-16,-2 0-8 0,0 0-40 0,6-6-48 15,-3-5 88-15,1 2 8 16,-2-5-8-1,3 1-8-15,-5 0 8 0,0-4 0 0,-4 0-8 16,-1-2 16-16,-4 2 0 16,-2-2 216-16,0-1 176 0,0 1-72 15,0-2-88-15,0 1-8 16,0 4-56-16,0 2 32 15,0 6 40 1,-2 4-176-16,-1 2-64 0,3 0-264 16,-6 2-1136-16,2 0-1761 15,-1 0-9169-15</inkml:trace>
  <inkml:trace contextRef="#ctx0" brushRef="#br0" timeOffset="1.17294E6">15041 14488 5209 0,'0'0'4000'0,"0"0"-2719"0,0 0 503 16,0 0-88-16,0 0-591 16,-2 10-489-16,2 6-64 0,0 4-296 0,0 6-112 15,0 6 32-15,5 2-176 16,0 4 72-1,-2 2 48 1,4 3-120-16,-6-5 0 31,1-2 0-15,0-8 0-16,1-4 40 0,-3-8-40 15,1-6-208-15,1-4-384 0,-2-6-856 32,3 0-1617-32,-3 0-3808 0</inkml:trace>
  <inkml:trace contextRef="#ctx0" brushRef="#br0" timeOffset="1.17344E6">15070 14359 7225 0,'0'0'2008'0,"0"0"-607"15,0 0-217-15,0 0-592 0,0 0-392 16,0 0 408-16,0 0-256 15,65-9-88 1,-38 9 17 0,-3 0 15-16,2 2-16 0,-3 7-120 15,-7 8 160-15,0 0-88 16,-6 6 96-16,-7 3-152 0,-3 0 0 0,0 2 24 15,0 2 48-15,-15 0-88 16,-4-1-64 0,-7-4-80-16,2-1 64 15,-3-1 40-15,4-3-56 16,4-5-48-16,6-5-16 15,3-1 16-15,7-7-16 0,3 0-592 16,0-2-216-16,0 0-560 0,1-17-769 16,11-4 337-16,-1-3-5562 15</inkml:trace>
  <inkml:trace contextRef="#ctx0" brushRef="#br0" timeOffset="1.186E6">14301 15368 5953 0,'0'0'2160'0,"0"0"-920"0,0 0 129 16,0 0-9-16,0 0-440 16,-1 0-336-16,1 0-119 15,0 0 39 1,0 0-48-16,0 0-72 15,0 0-112-15,0-4-144 0,1-5 0 16,11-8-32-16,4-3 8 0,0 0-96 16,-2 2-8-16,3 2-8 15,-3 4 0 1,-3 6-80-16,1 4-40 15,-1 2-96 1,0 0 96-16,9 6 128 0,-1 16 72 0,4 4 104 16,-4 6 72-16,4 2-120 15,-4 0-128-15,-6-3 8 0,5-5 136 32,-10-7-136-32,0-4 0 15,-2-8 64-15,-6-3-72 16,4-4-88-1,-4 0-16-15,0 0-352 0,0 0-552 0,0-2-593 16,0-5-4496-16</inkml:trace>
  <inkml:trace contextRef="#ctx0" brushRef="#br0" timeOffset="1.18632E6">14600 15228 4536 0,'0'0'4569'15,"0"0"-2592"-15,0 0-137 16,0 0-623-16,0 0-145 0,0 0-528 0,0 0-296 16,-42 38-248-16,31-8 56 15,-1 6 40-15,1 4 48 16,0 0-144-1,3-1 72-15,1-5 24 16,2-8-96-16,1-8 16 16,4-6 64-16,0-4-80 0,0-6-8 15,0-2-64 1,0 0-176-16,0 0-296 0,0-8-712 0,0-10-1585 31,8 0-2512-31</inkml:trace>
  <inkml:trace contextRef="#ctx0" brushRef="#br0" timeOffset="1.18662E6">14745 15272 5697 0,'0'0'3192'16,"0"0"-1607"-16,0 0-249 16,0 0-176-1,0 0-584-15,0 0-424 0,0 0-144 16,0 0-8-16,0 0-176 15,17 10-1232-15,-14-2-3537 0</inkml:trace>
  <inkml:trace contextRef="#ctx0" brushRef="#br0" timeOffset="1.1868E6">14745 15272 5761 0,'-4'124'3008'31,"4"-124"-1999"-31,0 0-297 0,0 2-288 15,0 2-256 1,11-2 216-16,2 2-184 0,1 0-200 0,6 3-32 16,-4-3-1888-16,-5 0-6690 0</inkml:trace>
  <inkml:trace contextRef="#ctx0" brushRef="#br0" timeOffset="1.18853E6">15041 15230 3424 0,'0'0'2225'31,"0"0"-193"-31,0 0-247 0,0 0-321 16,0 0-728-16,0 0-104 15,-21 18 32-15,18-10-248 0,-1 4-64 16,-4 4-72-16,5 6-71 0,0 2-33 16,1 5 40-1,2-1-208 1,0-3 192-16,0-3-120 0,12-1-80 15,1-8 0-15,3 0-56 16,-2-7-224-16,2-4-305 0,7-2-743 16,-8 0-1432-16,-1-10-4498 0</inkml:trace>
  <inkml:trace contextRef="#ctx0" brushRef="#br0" timeOffset="1.1889E6">15204 15161 6737 0,'0'0'3113'0,"0"0"-1769"0,0 0-176 0,0 0-184 15,0 0-424 1,-23 125-383-16,23-99-129 0,0-2 48 31,0-1-96-15,0-4-201-1,0 3-687 1,0-5-1688-16,0-4-2817 0</inkml:trace>
  <inkml:trace contextRef="#ctx0" brushRef="#br0" timeOffset="1.18908E6">15383 15327 3024 0,'0'0'4273'15,"0"0"-3153"-15,0 0 537 16,0 0 39-16,0 0-648 0,0 0-584 16,-14 96-264-16,2-72-200 15,1-3-1040-15,3-4-3449 0</inkml:trace>
  <inkml:trace contextRef="#ctx0" brushRef="#br0" timeOffset="1.18951E6">15614 15122 5449 0,'0'0'4049'0,"0"0"-2665"15,0 0 488-15,0 0-239 16,0 0-489-16,0 108-496 0,0-80-296 15,0-4-176-15,0 0-96 47,2-3-80-47,3-2-352 0,0-1-704 31,1-6-1209-31,4-1-2400 16,-4-9-2704-16</inkml:trace>
  <inkml:trace contextRef="#ctx0" brushRef="#br0" timeOffset="1.18972E6">15756 15120 1344 0,'0'0'4465'0,"0"0"-3241"15,0 0 752 1,0 0-175-16,4 52-513 0,-3-29-496 0,1 4-280 16,1-1-32-16,-1-2-295 0,1 0-129 15,-3-4-56-15,0 0-537 0,0-3-1719 16,0-8-3209-16</inkml:trace>
  <inkml:trace contextRef="#ctx0" brushRef="#br0" timeOffset="1.1904E6">16023 15011 1272 0,'0'0'2144'15,"0"0"-823"-15,0 0 423 0,0 0-392 16,0 0-128-16,0 0-191 16,0 0-233-16,0 0 24 0,0 0-24 15,0 0-80-15,95 111-96 16,-90-93-103-16,-3 0-129 15,-2 4-56 1,0-2-136-16,0 4-200 0,-2 2-48 16,-11 2-704-16,-18 10-217 15,6-6-1527-15,-3-4-3914 0</inkml:trace>
  <inkml:trace contextRef="#ctx0" brushRef="#br0" timeOffset="1.19431E6">14460 15882 4072 0,'0'0'1353'0,"0"0"-281"16,0 0 352-16,-4 0-232 0,4 0-351 16,0 0-305-16,0 8 32 0,0 0 0 15,0-1-88-15,0 6-192 16,0 2 48-16,0 2 48 15,0 3-136-15,0 2 128 0,2 0-136 16,0-2-119-16,1-2-9 16,-2-2-24-1,3-6-88-15,-3-2 0 16,4-1-48-16,-2-3-48 15,2-4-153-15,2 0-367 16,2 0 232-16,-1 0 328 0,4-9 56 16,-1-7 8-16,0-4 0 15,1-1-8-15,-4-6-40 16,1 3 32-1,-7 2-56-15,1-1 0 0,-3 8 64 16,0-2 8-16,0 8 136 16,0 1 40-16,0 2-32 0,0 4 80 15,0-1 88-15,0 3-40 16,0 0-39-1,0 0 63 1,0 0 0-16,0 0-120 0,0 0-184 0,0 9-48 16,0 8-72-16,0 6 120 15,0 5-8-15,0 2 16 0,0 4-16 16,0-2 80-16,0 0-72 15,3 0 0-15,1 0-72 16,-3-2-48 0,6-2-160-16,-7-1 0 31,0-3 71-31,0-5 17 0,0-2-112 15,0-4 48-15,0-2 168 16,0-3-104-16,-12-2 24 16,4-2 168-16,-9-4-8 0,0 0 0 15,-5 0-208-15,2 0 208 16,-2-10-56-16,6-2 64 0,1 0 128 15,9 2 152-15,1 0-72 16,5 0 96-16,0-4-152 31,0-5-16-31,11-1 32 0,5 1 25 16,4-2 79-1,1 4 8-15,0-2 0 0,1 4-176 0,3-2-16 0,-1 4-24 16,3 2-64-16,7 1-304 16,-8 4-1089-1,-3 3-2864 1</inkml:trace>
  <inkml:trace contextRef="#ctx0" brushRef="#br0" timeOffset="1.19477E6">14810 15924 2480 0,'0'0'6305'0,"0"0"-4672"16,0 0-569-16,0 0 40 0,0 0-424 15,0 0-496-15,0 0-184 16,19 13-8 0,-14 4-1216-16,0-1-4105 15</inkml:trace>
  <inkml:trace contextRef="#ctx0" brushRef="#br0" timeOffset="1.19492E6">14810 15924 5881 0,'52'132'4417'15,"-52"-130"-3313"-15,0-2-200 0,0 0-392 16,0 0-512-16,0 7-1072 16,3-2-1040-16,5 3-4890 0</inkml:trace>
  <inkml:trace contextRef="#ctx0" brushRef="#br0" timeOffset="1.20037E6">15185 15864 3992 0,'0'0'4209'16,"0"0"-3329"-16,0 0-223 15,0 0 31-15,-50 71-40 16,42-44-56-16,6-1-304 16,2-2 16-16,0-3-48 0,0-4-32 15,6-2-112-15,9-4-40 0,6-3-56 31,-2-4-16-31,4-4-344 16,11 0-928-16,-10-10-1473 16,-1-5-3288-16</inkml:trace>
  <inkml:trace contextRef="#ctx0" brushRef="#br0" timeOffset="1.20063E6">15361 15798 6121 0,'0'0'2240'16,"0"0"-487"-16,0 0-41 16,0 0-688-1,0 0-664-15,0 0 32 16,0 0-224-16,-5 124 48 0,5-94-216 15,0-4 0-15,0 0-256 16,0 1-904-16,0-10-1648 16,0-2-5266-16</inkml:trace>
  <inkml:trace contextRef="#ctx0" brushRef="#br0" timeOffset="1.20189E6">15587 15916 2816 0,'0'0'1881'0,"0"0"-649"16,0 0 536-16,0 0 89 15,0 0-609-15,0 0-376 0,0 19 72 16,-7-8-200-16,6 3-264 31,-9 0-239-31,4 0-241 0,-1 4-209 16,-4-2-1479-16,4-4-5361 0</inkml:trace>
  <inkml:trace contextRef="#ctx0" brushRef="#br0" timeOffset="1.20327E6">15818 15779 6265 0,'0'0'2032'0,"0"0"-535"0,0 0-97 16,0 0-200-16,-21 105-504 15,21-84-288-15,0 0-264 16,13-5-48-16,8-2-80 0,1-5 32 16,2 0 0-16,1-5-48 31,-1-2-48-31,-3-2-96 0,-7 0 16 15,1 0-152-15,-7 0 128 16,-6 0 72-16,1 0 80 16,-3 0 0-16,0 0 64 0,0 0 8 15,0 0 208-15,0 0 184 16,0 0-199-16,-10 0-185 0,-4 6-72 15,-4 2-8 1,-3 4-249-16,-5-2-439 16,-14 0-504-16,7-2-2873 15,3-6-2760-15</inkml:trace>
  <inkml:trace contextRef="#ctx0" brushRef="#br0" timeOffset="1.20344E6">15874 15758 1488 0,'0'0'4673'16,"0"0"-3505"-16,0 0 192 16,0 0-503-16,0 0-233 0,112 2-624 15,-80 3-216-15,-5-1-2265 0</inkml:trace>
  <inkml:trace contextRef="#ctx0" brushRef="#br0" timeOffset="1.20363E6">16299 15724 3344 0,'0'0'1777'16,"0"0"-681"-16,0 0 256 0,0 0-264 31,0 0-335-31,3 115-297 0,-3-87-56 15,0 1-304-15,-3 10-96 16,-8-7-1009-16,-5-1-3311 0</inkml:trace>
  <inkml:trace contextRef="#ctx0" brushRef="#br0" timeOffset="1.20448E6">16523 15741 624 0,'0'0'6137'15,"0"0"-4833"-15,0 0-352 16,0 0-39-16,0 0 327 15,-29 105-400 1,29-76-296-16,0 1-256 0,12-3-88 16,5-3-72-1,3-6-32 1,2-6-96-16,-5-6-152 0,2-6-336 15,5 0-808-15,-3-18-1033 16,-6 0-4072-16</inkml:trace>
  <inkml:trace contextRef="#ctx0" brushRef="#br0" timeOffset="1.20477E6">16719 15692 4745 0,'0'0'1712'0,"0"0"80"15,0 0-239-15,0 0-353 0,0 0-536 32,14 109-328-32,-10-82-216 15,0 1-120-15,3 8-832 16,-2-6-1481-16,0-6-4232 0</inkml:trace>
  <inkml:trace contextRef="#ctx0" brushRef="#br0" timeOffset="1.20495E6">16935 15869 4216 0,'0'0'3209'0,"0"0"-2177"16,0 0 449-16,0 0-81 15,0 0-680 1,0 0-464-16,0 0-256 15,-37 123-1336-15,26-105-2897 16</inkml:trace>
  <inkml:trace contextRef="#ctx0" brushRef="#br0" timeOffset="1.20536E6">17039 15489 4112 0,'0'0'4313'0,"0"0"-3609"15,0 0-111-15,0 0 551 16,0 0-152-16,0 0-192 0,8 38-112 15,-8-12-232-15,5 4-191 16,-1 8-97 0,3 5-56-16,-2 4-48 15,1 2-64-15,1-2 120 0,-1-4-120 16,1-9 8-16,2-8-16 15,-1-12-112-15,2-8-232 16,1-6 15-16,-3 0 233 0,2-12 104 16,-2-7 8-1,-3-2 40 1,-5 1-48-16,0 3 8 0,0 4-8 0,-5 3-280 31,-19 10-712-31,1 0-1136 16,6 0-1897-16</inkml:trace>
  <inkml:trace contextRef="#ctx0" brushRef="#br0" timeOffset="1.20556E6">17276 15685 4184 0,'0'0'1265'0,"0"0"247"0,0 0-216 16,0 0-47-16,0 0-529 16,0 0-296-16,0 0-24 15,39 135-400-15,-55-91-1032 0,-4-3-4033 0</inkml:trace>
  <inkml:trace contextRef="#ctx0" brushRef="#br0" timeOffset="1.20621E6">17488 15659 7417 0,'0'0'2305'16,"0"0"-1473"-16,0 0 8 0,0 0 176 16,0 127-672-16,3-89-192 15,5-4-24-15,2-4-40 0,2-10-88 16,5-6-8-16,-3-8-504 31,12-6-800-31,-5-10-729 0,-3-10-3824 16</inkml:trace>
  <inkml:trace contextRef="#ctx0" brushRef="#br0" timeOffset="1.20641E6">17691 15569 4304 0,'0'0'3297'0,"0"0"-2441"16,0 0 49-16,0 0-17 16,5 112-400-1,1-74-304-15,4 14-184 16,-2-5-1024-16,-1-11-3233 0</inkml:trace>
  <inkml:trace contextRef="#ctx0" brushRef="#br0" timeOffset="1.20661E6">17914 15735 904 0,'0'0'6913'0,"0"0"-5457"16,0 0-631-1,0 0-81-15,0 0-248 16,0 0-496-16,-34 119-288 15,23-100-1937-15,4-4-4112 0</inkml:trace>
  <inkml:trace contextRef="#ctx0" brushRef="#br0" timeOffset="1.20692E6">17907 15536 5801 0,'0'0'2032'0,"0"0"-1520"15,0 0 112-15,0 0 49 16,101 0-129-16,-69 0-264 16,5 0-96-16,-5 0-8 0,1 0 56 15,-8 0-120-15,-8 0-32 16,-6 0-80-16,-5 0 8 15,-1 0 96 1,-5 0 352-16,3 0 232 0,-3 7-40 16,0 5-64-16,0 6 225 15,0 7-145-15,0 8-296 0,0 3-216 31,-6 2-152-15,1 0-16-16,4 5-920 0,-1-11-1209 0,2-11-2904 16</inkml:trace>
  <inkml:trace contextRef="#ctx0" brushRef="#br0" timeOffset="1.20714E6">18382 15534 5577 0,'0'0'1696'0,"0"0"-1080"16,0 0 712-16,0 0-191 0,0 0-369 47,0 0-280-47,21 131-168 0,-42-61-320 15,-6-9-760 1,-9-1-3345-16</inkml:trace>
  <inkml:trace contextRef="#ctx0" brushRef="#br0" timeOffset="1.20775E6">18607 15553 6489 0,'0'0'3193'0,"0"0"-2313"16,0 0 64-16,0 0 296 15,-10 111-408-15,10-77-367 0,0-2-209 16,0-2-48 0,5-4-136-16,8-7-72 0,-5-4-144 0,11-13-833 31,-3-2-1167-31,-1 0-3057 0</inkml:trace>
  <inkml:trace contextRef="#ctx0" brushRef="#br0" timeOffset="1.20799E6">18809 15415 6345 0,'0'0'4921'16,"0"0"-4361"-1,0 0-152 1,0 0 616-16,16 102-175 0,-13-58-369 16,-1 0-336-16,4-2-32 0,-1-2-112 15,0-6-584-15,4 1-769 16,-4-12-1191-16,2-4-3530 0</inkml:trace>
  <inkml:trace contextRef="#ctx0" brushRef="#br0" timeOffset="1.20814E6">18989 15641 6705 0,'0'0'1928'0,"0"0"-839"15,0 0 119-15,0 0-512 0,-6 121-512 16,-2-82-184-16,-2-9-1176 15,4-5-3225-15</inkml:trace>
  <inkml:trace contextRef="#ctx0" brushRef="#br0" timeOffset="1.2084E6">19124 15447 1064 0,'0'0'6105'0,"0"0"-4993"16,0 0 777-16,0 0-65 0,0 0-696 15,22 110-648-15,-20-72-272 16,-2 0-208-16,0 8-328 0,0-8-1488 16,0-10-3417-16</inkml:trace>
  <inkml:trace contextRef="#ctx0" brushRef="#br0" timeOffset="1.20879E6">19241 15359 6081 0,'0'0'1200'16,"0"0"-864"-16,0 0-216 31,0 0 64-31,0 0 56 0,17 109 120 16,-14-92-104-16,0-4 208 15,-1 0-47-15,1-5-1 0,0 0-56 16,0-1-200-16,-1-2 0 15,4-1 120 1,-1 0 8-16,5-4-16 16,1 0 16-16,2 0-88 0,5 0-24 15,6 0-8-15,-4-2-160 16,5-7-8-16,-4 3-160 0,5 1-320 15,-3-1-472-15,1 0-248 16,-6 4-1153-16,-7-2-2920 16</inkml:trace>
  <inkml:trace contextRef="#ctx0" brushRef="#br0" timeOffset="1.20904E6">19411 15423 1088 0,'0'0'4401'15,"0"0"-3017"-15,0 0 616 16,0 0-263-16,0 0-617 0,0 109-672 15,6-80-192-15,1-3-248 16,-2 2-8-16,0-4-8 0,1 1-736 16,-6-2-640-16,0-5-1417 15,0-8-3744-15</inkml:trace>
  <inkml:trace contextRef="#ctx0" brushRef="#br0" timeOffset="1.20961E6">19719 15314 3408 0,'0'0'1345'0,"0"0"-41"15,0 0-160-15,0 0-224 16,0 0-176-16,0 0-7 15,0 0 87 1,73 120-56-16,-71-86-120 0,-2 7-144 16,0 1-216-1,0 2-144-15,-2-2-144 0,-25 19-272 0,6-14-1392 16,-4-6-3073-16</inkml:trace>
  <inkml:trace contextRef="#ctx0" brushRef="#br0" timeOffset="1.21614E6">14418 16703 3544 0,'0'0'2297'0,"0"0"-57"16,0 0-159-16,0 0-137 15,0 0-560 1,0 0-439-16,0 0-193 16,0 0-264-16,0 0-192 0,0 0-104 15,0 0-120-15,0 0-72 16,6 0-80-16,-1 0-104 31,9 0 88-31,1-1 48 0,8-3 48 16,1 2 8-16,0-4 64 15,-1 2-56-15,-4 0-8 16,-1 0 8-16,-7 1 32 0,-6 3-48 15,1 0 8-15,-6 0 8 0,0 0 64 16,0 0-32-16,0 0-40 16,0 0 64-1,0 0-64-15,0 0-8 16,0 0 0-16,0 0-72 0,0 5 72 15,0 7 0-15,0 6 8 16,-8 6-8 0,-1 4 0-16,1 4 80 15,-4 2 0-15,1-2-80 0,0 1-8 16,-1-4 0-16,7-5-176 15,-6-3-16-15,8-6 24 0,-2-2 80 32,0-5 96-32,-1-1 8 15,1 0 0-15,-2-1 104 0,1-2-48 16,0 0 80-16,-1-2 8 15,4-2 176-15,0 0-72 0,-1 2-112 16,3-2-88-16,1 0 8 16,0 0-56-16,0 0 64 15,0 0-72-15,0 0 48 0,0 0-48 31,0 0-32-31,0 0-112 16,1 0-104-16,12 0 96 0,8-4 144 16,4-2 8-16,2 0-8 15,-3 1 8-15,2 1 0 16,-7 2-8-16,-2 0 8 0,-3 2 16 15,-6 0-8 1,-1 0-8-16,-2 0-216 16,-2 0-400-16,-2 0-696 0,1 0-1497 15,-2 0-3880-15</inkml:trace>
  <inkml:trace contextRef="#ctx0" brushRef="#br0" timeOffset="1.21666E6">14460 16852 4280 0,'0'0'2417'0,"0"0"-977"0,0 0 105 16,0 0-113-1,0 0-440-15,0 0-272 0,0-2-200 0,0 2-96 0,0-2-200 16,0 2-31-16,14 0 231 16,4 0-144-16,0 0-104 15,1 0-24-15,2 0-24 16,-2 0-64-1,-6 6 0 1,2-2 0 0,-5 3-16-16,-1-5-48 0,-2 1 64 0,-2-1-56 15,-1 0-8-15,-2-2-200 16,0 2-248-16,4-2 104 15,-3 6-1041-15,2-2-1231 0,-3 0-3738 16</inkml:trace>
  <inkml:trace contextRef="#ctx0" brushRef="#br0" timeOffset="1.21714E6">14921 16742 7577 0,'0'0'4105'0,"0"0"-2745"15,0 0 17-15,0 0-121 0,0 0-664 0,0 0-296 16,0 0-224-16,0 0-72 31,0 0-592-31,0 2-1064 16,2 8-209-16,5 0-3096 0</inkml:trace>
  <inkml:trace contextRef="#ctx0" brushRef="#br0" timeOffset="1.21733E6">14921 16897 5065 0,'0'0'1312'0,"0"0"216"16,0 0-71-16,0 0-609 15,0 0-512-15,0 0-336 0,0 0-40 16,0 0-2889-16</inkml:trace>
  <inkml:trace contextRef="#ctx0" brushRef="#br0" timeOffset="1.21853E6">14926 16914 1744 0,'0'0'2552'0,"0"0"-1199"0,0 0-121 15,0 0-168-15,0 0-208 16,0 0-384-16,-3 0-215 0,3 0-1 15,0 0-72-15,0 0-40 0,0 0-144 16,0 0-496-16,0 0-793 16,0 2-2944-16</inkml:trace>
  <inkml:trace contextRef="#ctx0" brushRef="#br0" timeOffset="1.22871E6">15374 16654 5353 0,'0'0'1896'0,"0"0"-672"15,0 0 177-15,-8 6-57 0,3 2-304 16,-2 4-600-16,-4 4-8 16,-4 4-88-16,-2 4 305 0,2-4-105 15,1 0 128-15,6-4-320 16,1-6-216-1,5 0-80-15,2-2-56 16,0 1-80-16,0 0 72 0,7 1 16 16,1 3-8-16,3-4 0 15,1 1-120-15,5 3-1024 16,1-6-1665-16,0-3-5385 31</inkml:trace>
  <inkml:trace contextRef="#ctx0" brushRef="#br0" timeOffset="1.23437E6">15621 16669 1112 0,'0'0'2896'0,"0"0"-1087"16,0 0-105-16,0-9-248 0,0 3-727 15,0 0-297-15,0-1 72 16,0 1-48-1,0 3 40-15,0-1 32 16,0 2 72 0,0 0-16-16,0 0-72 0,0-2-103 0,0-1-137 15,-5-1 152-15,2 1-184 0,-1 1-152 31,-2-2-32-31,1 0 16 16,2-1-72-16,-2 3 8 0,-1 0 56 16,1 1-8-1,-2 3-48-15,2-2 192 0,-3 2-48 0,5 0 64 16,-3 0-216-16,-1 0 0 15,2 0-104-15,1 3 96 32,-3 5 0-32,1 5 0 0,-1 0-64 15,1 4-80-15,-4 2 80 16,4 2-24-16,-3-1 16 15,3-2-88-15,1 0-48 0,0-4 200 16,4-4-80-16,1 0 48 16,0-4 40-1,0 0-48-15,0 0 48 0,0-2-96 16,0 0 16-16,0-2-24 15,3 2-64 1,5 0 56-16,0 0 40 0,5 0 0 0,3 0 16 16,-3 2 64-1,5-2-17 1,0 2 1-16,-2 0 8 0,3-2 0 0,-8 2 0 15,4 1 0-15,-7-4 0 16,2 3 8-16,-4 0 0 16,-3 2 0-1,2-1 0-15,2 0-48 16,-4 1-56-16,-1-2-24 0,-2 3 8 15,0-2 64-15,0 1-72 16,0 0-16-16,0 1 56 0,0-1 80 16,-2-3 0-16,-5 1-32 15,-1 1 40-15,2-3-48 31,1 0 48-31,-3 0 0 0,0-2 16 16,-2 1-8-16,2-1 64 16,-3 0-72-16,0-2 8 15,-1 2-8-15,1-2 56 0,0 0-56 16,3 0 8-1,-2 0 0 1,3 0 96-16,1 0-96 0,1 0 112 16,0 0-64-16,2-2-48 0,0-3 0 15,3 1 40-15,0-2-48 16,0-3-8-16,0-1 0 15,0 1 0 1,0-2-40-16,0 1 40 16,5-1 8-16,3 0-8 0,1-1 0 0,0 1-48 15,2-2 56-15,0 3-16 16,2 1 8-16,-2-2-8 15,1 1 8 1,-3 2 8-16,-1-2 0 16,-1-2 0-16,1 2 8 15,-2-4-8-15,-2 2-8 0,2 0 0 16,-6 0-64-16,0 2 72 15,0 1 0-15,0 2 0 0,0-1 0 32,0 0 0-32,0 1 8 15,0 0-8 1,-3 1 8-16,-2 0-8 15,-1 0-56-15,1 1-88 32,-3 1-392-32,1 0-656 15,-1 4-96-15,2 0-1193 0,1 0-536 0</inkml:trace>
  <inkml:trace contextRef="#ctx0" brushRef="#br0" timeOffset="1.23531E6">15855 16858 1776 0,'0'0'2752'0,"0"0"-1279"0,0 0 7 16,0 0-208-16,0 0-447 0,0 0-441 15,0 0-16-15,0 0-56 16,0 0-160-16,0 0 72 0,0 0-40 15,3 0 72 1,-1 9 208 0,-2 0-136-16,0 3-136 0,0 4 24 0,0 13-216 15,-5-3-968 1,-6-3-4281-16</inkml:trace>
  <inkml:trace contextRef="#ctx0" brushRef="#br0" timeOffset="1.23648E6">15984 16648 3672 0,'0'0'4337'0,"0"0"-3017"16,0 0 25-16,0 0-41 16,0 0-608-16,0 34-216 0,0-8 168 0,7 3-151 15,2 2-185-15,-1-3-104 16,-1-4-56-16,1-2-88 0,-5-4-16 15,2-2-40 1,0 1-8 0,-5-4-224-16,0 6-761 15,0-4-1015 1,0-5-3897-16</inkml:trace>
  <inkml:trace contextRef="#ctx0" brushRef="#br0" timeOffset="1.23675E6">16099 16634 3712 0,'0'0'3257'16,"0"0"-2041"-16,0 0-288 0,0 0-63 15,0 0-177-15,0 0 520 16,0 0-336-16,21 71-304 0,-15-46-80 16,-3-1-207-16,2 0-113 31,-3-1-88-31,-1-4 8 15,3-1-80-15,-4-2-16 0,0 6-352 16,1-3-1145-16,-1-6-2464 0</inkml:trace>
  <inkml:trace contextRef="#ctx0" brushRef="#br0" timeOffset="1.23733E6">16307 16554 4584 0,'0'0'1249'0,"0"0"-17"16,0 0 8-16,0 0-248 15,0 0-199-15,0 0 7 0,63 87-184 16,-55-59 112-1,-3 3-96-15,-3-1-160 0,-2 2-176 16,0-2-144-16,0 2-152 16,-7 0-360-16,-19 9-1112 15,5-9-1457-15,-1-6-3920 16</inkml:trace>
  <inkml:trace contextRef="#ctx0" brushRef="#br0" timeOffset="1.25918E6">16643 16583 1464 0,'-2'0'1976'15,"2"0"-119"-15,-1 0 199 31,-1 0-344-31,2 0-399 0,-3 0-201 16,3 0-32-16,-2 0-160 16,2 0-87-16,-3 0-57 0,3 0-120 15,0 0-144-15,0 0-160 16,0 0-104-16,-5 0-96 15,4 3-96 1,-1 5-56-16,-1 0 0 0,3 3-8 16,-3 2-72-16,3 2 80 15,0 2 0 1,-4 0 8-16,4 2 64 0,0 1-72 0,0 0 0 15,0 0-48-15,0 2 40 16,0 0-56-16,10 2 8 16,1-2 8-16,2-1 32 15,2-2-192-15,1 0 64 16,2-2-352-16,6-2-728 0,-3-6-1041 31,-3-1-1872-31</inkml:trace>
  <inkml:trace contextRef="#ctx0" brushRef="#br0" timeOffset="1.26978E6">16895 16684 1560 0,'0'0'1024'16,"0"0"-32"-16,0 0 281 0,0 0-225 0,0 0-152 15,-11-43-448-15,7 37-80 16,3 3-208-16,1-3-152 0,0 0 0 47,0 2-8-32,0-3 0-15,0 1-1152 0,0 5-2001 0</inkml:trace>
  <inkml:trace contextRef="#ctx0" brushRef="#br0" timeOffset="1.27103E6">16985 16509 3272 0,'0'0'2385'0,"0"0"-561"15,0 0-64-15,0 0-327 16,0 0-353-16,0 0-128 0,0 0-8 16,0-9-63-1,0 7-97-15,-8 0 136 31,-3 0-528-31,1 2 136 0,-1 0-240 0,-2 0-184 0,-1 0-8 16,1 0-96-16,0 6-16 16,1 3-240-16,3 6 168 0,2 0 80 31,2 0-8-31,5 0-64 15,0 2 48 1,0-1 32-16,0-2 0 0,0-2 0 0,0-1-16 16,5 2 8-16,7-3-128 15,2-3-24-15,2 4-72 0,2-5 8 16,0 2 40-16,3 0 128 31,-2-2-16-31,-1 2 56 0,-2 0-72 16,-3 2-184-16,-2-2 24 15,-4 2 128-15,-2-2-64 16,-1 0-288-16,-2 0 320 0,0 0 144 0,1 0-72 15,0 1-64 1,-3 0-56 0,0 1 192-16,2 5 0 0,-2 0 8 15,0 5-105 1,0 0-79-16,0 0-16 0,-5-1-24 15,-3-6 96-15,0 0-176 16,-4-5 304-16,1-2 80 16,-3-4 128-16,2-2 8 15,-1 0 72-15,2 0 113 0,0-2-121 31,1-10-120-31,4-1 96 16,4 0-88-16,-1-4-168 16,3-2 112-16,0-2 0 0,0-1 56 15,0-2 8-15,3 0 24 0,5 0-24 16,2 0 48-16,1 4-104 15,-3 2-24-15,3 2-80 16,-4 4-16 0,3 2 56-16,-4 3-48 0,2 2-8 0,3-1-168 31,1 2-448-31,-1 0-720 0,5 0-737 15,-5 2-1816-15,-2-1-3504 0</inkml:trace>
  <inkml:trace contextRef="#ctx0" brushRef="#br0" timeOffset="1.27133E6">17234 16804 5433 0,'0'0'4809'0,"0"0"-3321"16,0 0 96-16,0 0-263 0,0 0-561 15,0 0-496-15,0 0-72 16,-11 74-192-16,4-46-1392 0,2-5-2945 15</inkml:trace>
  <inkml:trace contextRef="#ctx0" brushRef="#br0" timeOffset="1.27239E6">17387 16545 1136 0,'0'0'5441'31,"0"0"-3313"-31,0 0-135 0,0 0 231 16,0 0-559-16,0 0-489 15,0 0-536-15,-17 0-360 0,17 6-280 16,0 12-16-16,0 11 8 0,0 5 16 16,6 3 40-16,5 2 120 15,1-5-120-15,-6-4-48 0,7-4 8 16,-8-8 56-1,1-4-64 1,-1-6-8-16,-1-6-48 0,-1 0-568 16,-3-2-1040-16,0 0-2297 0,0-9-2721 15</inkml:trace>
  <inkml:trace contextRef="#ctx0" brushRef="#br0" timeOffset="1.27308E6">17525 16530 3120 0,'0'0'4705'16,"0"0"-2952"-16,0 0-297 0,0 0 112 16,0 0-544-16,0 0-295 15,-10 107-297 1,10-78-112-16,0-5-104 15,0-2-120-15,6-6-40 16,1-4-56-16,3-4-64 0,-2-2-80 16,3-4 16-1,0-2 40-15,2 0 88 0,3 0 0 16,-3 0 64-1,-1 0-64-15,1 0-96 16,-4 0 8-16,-1 0-112 0,0 0-72 16,-4 0 88-16,-1 0-65 15,0 0 17-15,-3 0 128 16,0 0 32-16,0 2 40 0,0 0 32 31,0 2 240-31,0 2 137 16,0 2-49-16,-6 2 0 0,-7 3-152 15,1 0-16-15,-4-1-72 16,-2-1-88-16,1-4-264 0,-3-3-536 31,-9-4-1041-31,7 0-3056 0,4-11-2296 16</inkml:trace>
  <inkml:trace contextRef="#ctx0" brushRef="#br0" timeOffset="1.27329E6">17549 16507 4929 0,'0'0'2728'0,"0"0"-1088"16,0 0 105-16,0 0-705 16,0 0-448-1,0 0-352-15,0 0-240 16,73-32-48-16,-52 32-1128 0,-4 2-1769 15,-4 8-4288-15</inkml:trace>
  <inkml:trace contextRef="#ctx0" brushRef="#br0" timeOffset="1.27362E6">17793 16451 3672 0,'0'0'2105'0,"0"0"31"15,0 0-671-15,0 0 255 16,0 0-800-16,0 0-136 15,0 0-304 1,56 40-96-16,-43-22 41 0,2 7-9 16,-7 3-40-16,0 2-8 0,0 4-128 15,-6 4-64-15,-2 1-80 16,0 2-96-16,0 5-792 15,-10-8-1169 1,0-10-3472-16</inkml:trace>
  <inkml:trace contextRef="#ctx0" brushRef="#br1" timeOffset="1.29273E6">8807 15061 96 0,'7'-3'424'16,"-2"-1"-272"-16,1 0-144 15,1 2 32-15,-3 2-32 16,1 0 328-16,-3 0 32 16,1 0 128-16,-1 0-360 15,-2 2-136-15,0 4-264 0</inkml:trace>
  <inkml:trace contextRef="#ctx0" brushRef="#br1" timeOffset="1.29418E6">8807 15061 3064 0,'50'-26'1793'0,"-50"26"3712"0,2 11-4385 16,0-1-376 0,2 3-256-16,-4 4 88 15,2 0-56-15,1 4-119 16,-1-1-321-16,3-1 200 15,-5 4-152-15,1-5 24 16,3 0-112-16,-1 0-40 0,2-4-8 0,-2-2 8 16,0-2 48-16,0 0-40 0,-1 0-8 15,0-2 64-15,-2 2 48 16,0-1-24-16,4-3-88 15,-4 1 16 1,0-1-16-16,4-2 48 16,-4 0-48-16,1-1-8 0,1-1 8 15,3 2-40-15,-5-1 56 16,3 3-32-16,2-2-32 0,-4 2 48 15,6 3 0 1,-1 0-8 15,2 1 8-31,4 3 56 0,-7-3-56 31,4-1-40-31,-4 0 40 16,-2-3 72-16,2-2-72 31,-5-2-8-31,3-2 0 0,-3 0-8 31,0 2 8-31,2 0-8 16,-2-1 8-16,2 3 8 0,-1 0 48 0,2 3-48 16,-1-3-16-16,1 0 16 15,1 2 0-15,-1-4 0 31,0-1-232-31,2 1 176 0,0-2 8 0,4 2 24 16,4 2 24-16,0-1 32 0,3 1 16 16,-3-2-48-16,0 0 0 0,3-2-48 0,1 2 48 15,-3-2 48-15,5 0-48 16,1 2 8-1,2-2-56-15,-1 0 96 16,8 0-48 0,-4 0 208-1,4 0-136-15,1 0 96 16,-4 0-56-1,3 0-96-15,0 2-16 16,-4 0 16-16,0 0-16 16,3 0 120-16,-1 1-120 0,-1-1-16 31,2 2 16-31,1 1 16 15,1-3 128-15,-4 0 8 0,7 2-40 16,-4-2 40-16,-2 0-24 31,1-2-48-15,-1 0 40-16,-3 2-24 0,4-2-48 0,-2 0 0 15,-2 0 64-15,3 0-16 16,-1 0 0-16,5 0-40 0,7 0-56 16,1 0 80-16,-2 0 40 0,-6 0-112 0,-15 0 0 15,4 0 0 1,-3 0 0-16,4 0 0 15,-1 0-8-15,1 0 0 0,-2-2 40 16,4 0 8 0,-4 0-40-16,-3 0-8 0,2 2 8 15,-2 0-8-15,-1 0-16 0,1 0 16 16,0 0 8-16,-1 0 8 31,2 0-8-31,-1 0 24 16,2 0-8-16,-2 0 8 0,-1 0-24 15,1 0-8-15,-5 0 8 16,2 0-8-16,2 0 0 0,-2 2 0 15,1-2 8-15,2 0-8 16,2 0 8-16,5 0 24 0,-4 0-24 31,4 0-8-31,-1 0-8 16,-2 0-80-16,1 0 88 47,0 0 0-47,-2 0 0 0,-1 0 8 15,-2 0-8-15,-1 0-8 16,-3 0-48-16,0 0 56 0,-1-2-8 15,-4 0 8-15,2 0 0 16,-2 0-72-16,6 2 24 0,-2 0 48 16,-1 0-8-1,-2 0-32 1,-8-2 88-16,0 2-8 0,0-3-40 15,0-1-120 1,0-3-744-16,-4 1-1577 0,-4 0-3568 16</inkml:trace>
  <inkml:trace contextRef="#ctx0" brushRef="#br1" timeOffset="1.29462E6">10849 15370 928 0,'0'0'6281'0,"0"0"-4513"15,0 0-335-15,0 0 127 16,0 0-376-16,0 0-400 0,0 2-247 15,8 4-1-15,8 1 32 16,-3-1-192-16,4-1-144 16,6 1 56-16,-4 0-88 0,1-2-80 31,-6 3-24-16,3-3-88-15,-3 2 8 0,-6-3 32 0,0 3-16 16,-3-2-32-16,0 1 0 0,0-3 8 16,-5 0 48-1,0 0-40 1,0 2 64-16,0 0 40 0,0 1 256 15,-15 6-272 1,-1 3 64 0,-7-1-168-16,4 6 48 0,-4 1-104 0,-1 0-112 15,5 4-128-15,-5 4-576 16,6-6-1432-16,0-2-2842 15</inkml:trace>
  <inkml:trace contextRef="#ctx0" brushRef="#br1" timeOffset="1.29794E6">8339 15165 3512 0,'0'11'1177'15,"0"-11"-577"-15,0 0 120 16,0 0 512-16,0 0 64 0,0 0-584 15,0 0 225-15,0 0-113 16,0 0-400-16,3 0-376 0,2 0 72 16,-2 0-72-16,4 0-32 15,-2 0-8-15,-2 0-8 0,0 2-8 16,0 2-88-16,-1 2 96 0,1 3 16 47,-3 4 560-47,2 3-144 15,-2 0-152-15,0 0-264 16,1 4 136 31,-1 0-144-47,4 0 184 0,-3 2-192 15,-1 0 16-15,0 1 16 16,0-4 40-16,0 2-16 31,0 1 40-31,0-3-48 0,0 2-16 31,-6-4 96-31,-4 20-128 16,-1-5-8-16,1-4 353 15,-1-2-217-15,4-20 96 0,-2-2-56 16,4 2 160-16,-3-2 88 31,1 0-128-31,-1 0-184 0,5 3-56 16,-2-5-48-1,-1 1 0 1,1 1 0 0,-11 2 48-1,1-2 8-15,-1 2 528 31,1-1-472-15,6-5 0-16,-3 2-24 16,3-2-88-16,-1 2 0 46,-1 0 0-46,-22 1 104 16,3 3-96-16,-4-2 208 16,-3 0-96-16,19-2 0 0,-6 2-112 15,1-1-8-15,2-1 64 16,-5 0-16-16,10 0-16 0,-24-2-24 47,4 0-8-47,1 0 272 31,4 0-272-31,13 0-8 15,-4 0 0-15,2 0-80 32,-4-2 88-32,9 0 0 0,-2 0 8 15,4 2-8 1,-5-3 0-16,5 3 0 15,-1 0-8-15,1 0-32 16,0 0 32-16,0-2-32 16,-3 2 32-16,4-2 16 31,1 2-8-31,0-2 8 0,-12 2-8 0,4 0-48 0,-1 0-400 15,1 0 448 17,17 0 0-32,1 0 0 15,1-2 0-15,0 0 8 31,0 0 0-31,0 0 32 0,0-4-32 16,0-3-16-16,-3-4-16 16,3-2 16-16,0 2 0 0,0-1 8 15,0-4-8-15,0-18 0 16,4 0 8-16,6 4-64 31,-2 0 56-15,-5 21 8-16,-1 3 0 0,-2 3 0 0,0-1 0 15,0-3 8-15,0-1 8 31,0-3-8-31,0-4-8 0,0 2-8 32,2-4-8-32,2 2-40 15,-4 2-8-15,2 4 16 0,1 0-16 0,-1 5-56 16,-2 4-24-1,5 0 24 1,-5 0 64-16,0 2 56 16,0-4 8-16,0-3-8 0,0-6 0 0,5-1-368 15,-2 0 264-15,5 4 56 16,-2 2-104-16,-1 0 48 0,-2 0 88 15,1 4-48-15,-4 2 64 16,0 0 64 0,0 2 24-16,0 0 640 15,0 0-576-15,0 0-144 0,0 0-8 16,0 0 0-16,0 0-64 47,0 0 64-47,0 0-8 0,0 0 8 15,0 0-48-15,-4 0-16 16,1 0-120-16,-5 0 40 15,2 4-200 17,1 0 256-32,-2 2 40 15,1 0 48-15,-1-2 72 16,-1 2-16-16,0-4 32 0,2 4-80 62,-2 0 72-62,1 1-80 0,-2 0-8 31,1 1 0-15,-4 2-40-16,-2-1 48 16,2-2 440-16,3 1-360 15,4-6 16-15,0 0-88 31,3-2 48-31,-2 2-48 0,2 0 0 32,-1 0 56-32,-20 3-64 15,5 0 0-15,1 1 216 47,-1-4-216-47,18-2-72 0,0 0 24 47,0 0-88-47,0 0-1552 15,0 0 799-15,0 0-175 0,6-13-240 16,17-8 496-16</inkml:trace>
  <inkml:trace contextRef="#ctx0" brushRef="#br1" timeOffset="1.2981E6">7412 15250 432 0,'32'12'2024'15,"-1"4"5618"-15,6-1-7122 16,-26-10 64-16,-3-1-384 31,-1 0-56-15,-5-2-144-16,-2 0-728 0,0-2-3561 15</inkml:trace>
  <inkml:trace contextRef="#ctx0" brushRef="#br1" timeOffset="1.30358E6">8513 15226 864 0,'0'0'2032'0,"0"0"-544"0,0 0-239 16,0 0-25-1,0 0-184 1,0 0-480-16,0 0-192 0,0 0 16 15,0 2 121-15,0 0 7 16,0-2 72-16,0 2 112 16,0 0-96-16,0 0-144 0,0 2-96 0,0 2-152 15,0 2-40-15,-3 0-112 16,-2 0 16-1,2 2-64-15,-2 0 48 16,2 2-48-16,0 0 8 16,-2 1-16-16,3-2 0 15,1-1 8 1,-3 1 0-16,4-2 32 0,-3-1-40 0,0 3 0 15,1-2 8 1,-2 1 48-16,-1 3 120 16,3-2-56-16,-4 1-24 15,1-1-96-15,-2 0 89 0,2 2 7 16,-1-3 0-1,1-1-96 1,0 2 8-16,2-1 0 0,0 0-8 16,1-1 8-16,1 0-8 15,-3 1 0-15,3-2 0 16,-4 0 0-16,3 2 0 0,-3-2 56 15,1-1-40-15,2 2-16 16,-3 1 8 0,0-2 0-16,2 2 8 0,0-2-16 15,-2 2 8-15,2 1-8 16,0-2 0-16,-2-1-48 15,1 2 112-15,-2-1-40 0,1-2-24 16,-1-1 0 0,-1 2 0-1,-1 3 24-15,2-4-24 0,-1 3 0 0,2 1-24 16,-1 0-24-16,1-1 0 15,2 3 48-15,-2-4 48 16,-1 3-48 15,1-1 8-31,-2-2-8 16,2 4-8-16,-6-3 8 0,3-1 0 15,-2-1 40-15,-1 1-40 16,3-3 0-16,-3 0 0 31,1-1 8-31,2 1 16 0,-3 1 80 16,1-1-88-16,0 0-24 15,-1 2 16 1,0 0-16-16,-1 0-56 0,-1 2 64 0,4-4 40 31,-7 2-32-31,4-2 56 16,6-2-8-16,-6 0-56 0,-2 0-56 31,1 0 56-31,-3 0 144 0,0 0-48 16,3-2-32-1,2 2-16 16,-2 0-32-31,-2-2-8 16,5 2-8 0,-3-2 0-16,-1 0 8 15,3 0 8-15,-2 0-8 16,1-2-8-16,-4 0 8 15,3 2 0-15,2-2 0 16,3 3-8 0,-3-1 8-16,-30 3 96 15,1 1-104-15,-2 0 520 16,2-2-296 15,30-2-24-31,2 0-104 16,-4 0 32-16,4 1-112 0,-3-1-8 15,1-1 0-15,2 3 88 16,-3-2-88-16,1 0 8 15,2 0-16-15,-1-2 48 0,4 2 0 32,-2-2-48-32,-9 4 0 31,-3 2 0-31,-1 1-8 31,-1-2 8-31,10-1 0 0,1 0 8 16,-4 0-16-1,3 0 0-15,-4 0 8 16,2 1 0-16,-1 1 0 15,-3-3 80 1,3 3-80 62,-2 2-96-62,-2-1 56 15,2 1 40-31,1-3 0 31,-6 3 8-31,7 1-8 0,-2-1 0 0,3-2 8 0,1-5 88 0,3 1-56 16,-4 2-32-16,0-2 0 15,0 2-8-15,-2 1 8 0,-73-3-8 16,0 0 64-16,1-2 32 15,3 2-96-15,71-2 0 16,2 0 0 0,1 0-40-16,-1 0 40 0,1 0 0 0,-4 0 8 15,2 0 0-15,-2 0-8 0,-1 0 0 16,2 0 0-16,-6 0-8 15,3 0-128-15,-2 0 136 16,-4 0 0-16,2 0-48 0,-2 0-32 16,-3-4 80-16,3-1 0 0,-1 3 64 15,4-2-64-15,1 2-48 0,2 0 48 16,-2 0 48-1,2-1-40-15,6 1 0 0,-1-2-8 16,0 2-16-16,1-2 16 16,5 2 8-16,-5-1 40 15,2-1-40 1,0 2 0-1,0 0 0-15,0-2 0 0,-3 0 48 0,-1 3-40 0,0-5-16 32,0 2-16-32,6-3-56 15,-1 3 72 1,2-2-80-16,2 2 80 31,-2-1 40-31,1 1-40 0,-3-3 8 16,2 1 16-16,-1 0-24 15,-1-1-8-15,1-4-40 16,1-1 48-16,0 1-16 0,5-6-48 31,0 2 64-31,0-4-80 16,0 1 80-16,0 0-56 15,0 2 48-15,0 0 16 0,0-2 24 31,0 2-24-31,0-2-16 16,0-3 8-16,0 2 0 0,0-2-8 31,0-1 56-15,0-1-96-16,0 0 24 0,3-3 24 0,1 2 0 0,0-4 0 15,1 0 0-15,2 0-8 16,-2-2 0 0,-4 0 8-1,4 0 8-15,-3 2 0 0,-2 2-8 0,0 2 0 31,0-1 0-31,0 4 8 0,0-5 0 32,0-1 0-32,0 1-8 46,0-4 0-46,0 0-8 16,0 2 0 0,0-2 8-16,0 0 0 0,0 3-8 0,0 2 16 31,0-1 0-31,0 2 0 0,-7-3-16 15,1 1 8-15,-12-38-8 16,5 4 0-16,2 2-328 16,3 1 336-16,8 44-8 15,0-6 8-15,0 4 0 0,0-6 0 16,0 4 0-16,0-3 0 0,0-1-256 31,5 2-216-31,-1 0 88 31,1 2 104-31,0 0 136 0,-5 4 136 16,0-4 8-16,0 2 0 15,0-4 0 1,0-3 8-16,0-2-8 16,0-2 0-16,0 0-8 0,0 0 8 15,0 2 0 1,0-1 8-16,-3-12-8 15,-5 3 8 1,1 0 0-16,-1 1-8 16,7 15-8-16,-1 1 8 0,0-4 8 0,2 3-8 15,0-2 0-15,-3 0-8 16,2 2 8-16,-3 0 16 0,3 0-8 15,-1 2 0-15,-1-4 56 32,1 2-64-32,2-2 8 0,0-1 0 15,0 4-8-15,0-2 8 16,0 4 0-16,0-2 0 15,0 2 0-15,0-2 0 0,2 2 0 16,1-2 0-16,-1 1 0 16,-1 2 56-16,3-1-56 0,0-2-8 15,-2 4 8 1,1-2-8-16,4 3 8 0,-4 0-8 15,-1-2 0-15,2 4-16 0,0 0 16 32,-3 4 0-32,-1 4 0 0,2 0 8 15,-2 2-8-15,0 0 48 16,3-2-48-16,-3 0-8 0,3-2-8 15,2-3-32-15,0 0 8 16,1-3 40-16,6 2-8 0,-6-1 8 16,7 2 0-16,3 1-64 15,2 2 0-15,5 0 16 0,-1-1-40 16,-2 3 72-16,2 2 8 0,-2 0-40 15,-1 0 0-15,-3 0-8 32,0 0 56-32,2 0 8 0,1 0 8 0,4 0 32 0,-2 0-32 15,0 0-16-15,5 0-8 0,-2 0 0 16,2 0-8-16,1 0-72 15,-4 0 88-15,0 0-8 0,1 0 8 16,-2 0 8-16,1 0 0 16,-4-4 88-1,4 1-96-15,-4-1 0 0,-1 4-8 0,0 0-8 16,0 0-40-16,1 0-24 15,-3 0 64-15,5 0 16 0,-3 0-8 32,0 0 8-32,-4 0 8 15,-2 0 8-15,-3 0-8 0,-5 0-8 31,-1 0-72-31,-3 2 16 16,0-2-16 0,0 2 72-16,0-2-57 15,0 0-15-15,0 0-32 0,0 0 104 16,0 0 8 15,0 0-8-15,0 0 8-16,0 0 0 0,0 0 72 0,0 1-80 15,-16 12-416-15,-7-1-1472 16,-3-1-3657-16</inkml:trace>
  <inkml:trace contextRef="#ctx0" brushRef="#br1" timeOffset="1.30432E6">6858 13512 968 0,'-5'-2'1696'0,"0"-2"-688"0,4 1 273 16,-6-1-65-16,2 2-112 15,1 0-504-15,2 2 88 0,2-2-40 16,0 2-255-16,0 0-209 0,0 0-152 15,0 0-32-15,0 0-64 16,0 0 16-16,0 0 32 16,6 0 16-16,1 0 72 0,4 0 32 0,2 0 112 15,-2 0-48-15,4 0 72 16,-2 0-232-16,-2 0 64 0,1 0-56 15,-1 0-8-15,-3 0 8 16,6 0 72-16,-2 0-88 16,1 0 0-1,0 4-56-15,-1 0 56 16,0 1 0-16,-6-3 0 15,1 2 8-15,-2-2 80 0,-4-2 56 16,2 0 112-16,-3 2-40 16,0-2-72-16,0 0-56 0,0 0-80 15,0 0-8-15,0 0 0 16,2 0-8-16,-2 2 0 15,0-2 0-15,0 2-56 0,0-2-8 16,0 1 64-16,0-1 8 31,0 0 0-31,3 2 0 0,-3 0-72 16,0 0 72-16,3 0 40 31,-3 2-40-31,0-1-64 16,0 1 64-16,0 0 160 0,0 0-152 0,0 0 88 15,0-1 32-15,0 1 16 16,-8 2-72-16,-3 1-72 0,-13 10-616 15,1-2-1537 1,-3-1-1967 0</inkml:trace>
  <inkml:trace contextRef="#ctx0" brushRef="#br0" timeOffset="1.31316E6">18198 16513 696 0,'0'0'1408'0,"0"0"288"0,0 0-95 15,-8-10 183-15,8 10 120 16,0 0 49 0,0 0-257-16,0 0-359 46,0 0-177-46,0 0-256 16,0 0-192-16,-5 0-216 0,5 0-80 16,-1 0-96-16,-4 4-40 15,0 15-96-15,2 6-184 0,-1 10 0 16,0 1 64-1,2 2-64-15,2-4 0 0,0-2-8 0,0-6 0 16,0-6-120-16,6-4 120 16,6-3-336-16,-6-8 120 15,7-1-88-15,3-4-264 0,5 0-104 16,12-20-232-16,-6-10-777 15,-3 2-3032-15</inkml:trace>
  <inkml:trace contextRef="#ctx0" brushRef="#br0" timeOffset="1.31381E6">18439 16349 4905 0,'0'0'4016'0,"0"0"-1711"0,0 0-105 16,0 0-823-16,0 0-729 15,0 0-408-15,0 0-168 16,0 0-56-16,-68 130-16 0,68-104 0 47,0-1 0-47,0-4-8 31,11-1-80-31,4-1-96 0,1-4-8 15,2 2 64-15,1-4-80 16,0 2 56-16,1-3 56 16,-2-1-16-16,-1 0 104 0,-4-1-96 15,-1-4 48-15,-3-1 40 16,-5 2-32-16,0 1 48 0,-2 0 0 0,-2 1 0 15,0 2 0-15,0 1 0 16,-2 2-80-16,-9-2 8 16,-2 0 0-16,-5 0-177 0,1-2-63 15,-1-2 80 1,0-1 136-16,4-4 48 0,4-3 48 0,2 0 296 15,8 0 144-15,0 0-207 16,0-12-121-16,0-8 0 0,0-6-96 16,0-4 184-16,8-4 168 0,6 4 48 15,-2 2-112-15,1 4-152 16,1 8-144-16,-3 3-8 15,2 8-296-15,0-1-416 0,8 4-1081 16,-3 0-2360-16,-3 2-3072 16</inkml:trace>
  <inkml:trace contextRef="#ctx0" brushRef="#br0" timeOffset="1.31404E6">18744 16730 4424 0,'0'0'2129'0,"0"0"-897"16,0 0 1009-1,0 0-273 1,0 0-952-16,0 0-432 0,0 0-352 0,0 0-232 15,-8 110-1176-15,3-98-1600 16,3-6-3898-16</inkml:trace>
  <inkml:trace contextRef="#ctx0" brushRef="#br0" timeOffset="1.31433E6">18881 16473 4488 0,'0'0'2697'0,"0"0"-1137"16,0 0 313-16,0 0-185 15,0 0-744-15,0 0-536 0,0 0 153 16,0 0-185-16,8 102-216 15,-3-72-80-15,0-3 32 0,1-3-48 16,1-7-64 0,-1 0-224-1,1-7-857-15,-2-7-863 16,-4-1-2385-16,-1-2-1872 0</inkml:trace>
  <inkml:trace contextRef="#ctx0" brushRef="#br0" timeOffset="1.31478E6">18977 16272 4256 0,'0'0'4393'16,"0"0"-3697"-16,0 0 729 0,0 0 111 0,0 0-760 16,0 0-576-16,0 21-80 15,4-1 80-15,-2 6-64 0,4 6 144 31,-6 4-55-15,4 2-145-16,-3 2 48 0,1 1-120 16,3-3 112-1,0-6-120-15,1-2 0 16,5-6 0-16,-6-3-40 0,7-2 40 15,-3-6-312-15,3 0-545 16,2-3-319-16,-3-6 64 16,-1-4 0-16,-2 0 367 0,-1-10 657 15,-1-12 88-15,-1-7 168 16,-3-3 217-16,-2 0-145 0,0 4 56 31,0 5 72-31,0 4 120 16,-2 5-24-16,-13 6-152 0,1 6-312 31,-6 2-56-31,-10 4-632 0,6 15-1625 0,6-4-3424 0</inkml:trace>
  <inkml:trace contextRef="#ctx0" brushRef="#br0" timeOffset="1.31533E6">19177 16347 1816 0,'0'0'2216'16,"0"0"-1608"-16,0 0 1105 0,0 0-753 16,0 0-16-16,30 36-320 15,-18-24 17-15,-1 0-193 0,4 2 120 16,-6 0 480-16,3 2-320 15,-1 4-120 1,-1 0 72 0,-2 2-264-1,-3 2-119-15,-1 3-169 0,1-3 8 16,-3 1-56-16,-2-3-16 15,0 3-64 1,0-1-200-16,-11 6-817 0,-6-7-2031 47,-4-2-4754-47</inkml:trace>
  <inkml:trace contextRef="#ctx0" brushRef="#br0" timeOffset="1.32973E6">19692 16365 4729 0,'0'0'2760'16,"0"0"-839"-16,0 0 183 0,-3 0-592 15,-5 8-840-15,-4 4-424 16,4 3 129-1,-3 0 191-15,0 4-248 0,1-2 80 0,2 3 8 0,3 0 24 16,0-2-176-16,4 3-168 16,1-2-24-16,0 1-56 0,1 1-16 15,11-4 8 1,0 0-88-1,3-2 88-15,1 2 0 16,0-4-720-16,10 0-544 0,-3-5-1569 0,-4-6-3264 16</inkml:trace>
  <inkml:trace contextRef="#ctx0" brushRef="#br0" timeOffset="1.33166E6">19979 16327 1840 0,'0'0'2248'15,"0"0"-503"-15,0 0 575 0,0 0-223 31,0 0-225-31,0 0-536 16,0 0-391-16,0 0-217 16,0 0-280-16,0 6-272 0,0 10-176 15,0 10-56-15,0 10 56 16,0 8 8-16,0 3 40 0,0-2 80 15,0-2-128 1,2-9 8-16,3-8 56 16,-3-8-64-16,1-11-8 15,-2-2-40-15,-1-5-24 0,0 0-112 16,0 0-448-16,0-2-361 15,0-12-639-15,0 0-3329 0</inkml:trace>
  <inkml:trace contextRef="#ctx0" brushRef="#br0" timeOffset="1.33228E6">20147 16355 232 0,'0'0'4144'15,"0"0"-2247"-15,0 0 95 16,0 0-167-16,0 0-417 0,0 10-808 15,2 8-400-15,1 6 288 0,7 6-32 16,-2 2-48-16,2 2-256 31,-1-2-16-31,-1-1-72 0,-1-3 49 16,-1-2 103-16,-1-3-104 15,0 0 80-15,-3-7-88 0,1-2-96 16,-3-2 144-16,0-4-24 16,0 0-80-16,0-2-48 15,0-2-16-15,0-1-448 0,0-3-1537 16,-8 0-839-16,5 0-6122 0</inkml:trace>
  <inkml:trace contextRef="#ctx0" brushRef="#br0" timeOffset="1.3325E6">20380 16602 5705 0,'0'0'2624'15,"0"0"-1127"-15,0 0 303 0,0 0-560 0,0 0-448 32,-29 101-792-32,13-64-432 15,0-9-2376-15,1-8-4530 0</inkml:trace>
  <inkml:trace contextRef="#ctx0" brushRef="#br0" timeOffset="1.33284E6">20527 16435 6633 0,'0'0'2232'16,"0"0"-631"-16,0 0 455 31,0 0-576-31,0 0-791 0,0 0-513 0,0 0-56 16,10 36-16-16,-4-13-88 15,-1 2 96-15,1-1-112 16,1-1-368-16,-4-3-633 0,2-3-935 15,0-2-2097 1,-2-9-1072-16</inkml:trace>
  <inkml:trace contextRef="#ctx0" brushRef="#br0" timeOffset="1.3331E6">20684 16333 5553 0,'0'0'1824'0,"0"0"-552"16,0 0 281-16,0 0-305 31,0 0-256-31,0 0-200 0,0 0-360 31,19 110-72-31,-16-82-199 16,0-1-49-16,-3-1-112 0,0-5-104 16,0 0-425-16,0-1-367 15,0-8-848-15,0-3-1465 0</inkml:trace>
  <inkml:trace contextRef="#ctx0" brushRef="#br0" timeOffset="1.33341E6">20919 16270 4280 0,'0'0'2161'0,"0"0"-697"16,0 0 33-16,0 0-233 0,0 0-408 15,46 115-184-15,-40-89-168 16,0-2-224-16,-6 3 8 31,0-6-40-31,0 3-224 16,0 1-24-16,-24 3-1608 0,2-5-1257 15,-3-4-4184-15</inkml:trace>
  <inkml:trace contextRef="#ctx0" brushRef="#br0" timeOffset="1.33441E6">21267 16327 4136 0,'0'0'1929'0,"0"0"-401"0,0 0 32 15,0 0-207-15,0 0-433 16,0-2-328-16,0 2-88 16,0 0-32-16,0 0-48 0,0 0-56 15,0 4 1-15,0 10-281 16,0 6 64-16,0 4 0 15,0 4-8-15,0-2-16 0,0 1-104 0,0-6 24 16,0-3-48-16,0 1 136 16,4-6-128-16,-4-1 40 0,5 3-40 15,0-4 40 1,2 4 0-1,1-4-48-15,1 4 0 0,3-3-208 16,-3-1-416-16,6 4-1169 0,-4-3-2488 16,-3-5-3072-16</inkml:trace>
  <inkml:trace contextRef="#ctx0" brushRef="#br0" timeOffset="1.3368E6">21447 16334 5513 0,'0'0'2944'0,"0"0"-1799"15,0 15-137-15,0 7 328 16,0 4-528-16,0 4-288 16,0-2-136-16,0-2-312 0,5-4 32 0,2-6-96 15,-7-3 0-15,1-4-8 16,3-3-328-1,-1-4-512-15,-3-2-1160 0,0 0-2337 0,0-4-824 16</inkml:trace>
  <inkml:trace contextRef="#ctx0" brushRef="#br0" timeOffset="1.33709E6">21570 16253 1744 0,'0'0'5009'15,"0"0"-3745"-15,0 0-216 0,0 0-23 32,0 0-537-32,0 0 64 15,0 0 312-15,26 104-296 0,-18-72-112 16,0-2-176-16,-3-4-168 0,1-3-8 15,-4-6-40 1,-2-2 24-16,0-6 80 0,0 1-168 16,0 3-440-1,0-4-1248-15,0-1-3025 16</inkml:trace>
  <inkml:trace contextRef="#ctx0" brushRef="#br0" timeOffset="1.33743E6">21812 16413 5617 0,'0'0'1984'0,"0"0"-432"0,0 0 337 16,0 0-169-16,0 0-888 15,0 0-400-15,0 0-432 16,-1 81-880-16,-11-60-1920 0,0-2-5434 0</inkml:trace>
  <inkml:trace contextRef="#ctx0" brushRef="#br0" timeOffset="1.33945E6">22030 16300 4136 0,'0'0'2233'0,"0"0"-1321"15,0 0 312-15,0 0-79 16,0 0-393-16,0 6-272 0,0 11 248 0,0 3 200 15,5 4-376-15,0 2-216 16,2 0-136-16,-3 0 40 16,-2-2-232-1,4 1 217-15,-6-6-121 16,0 0-104-16,4-6-489 15,-4-2-1327-15,0-3-1105 0,0-6-3008 16</inkml:trace>
  <inkml:trace contextRef="#ctx0" brushRef="#br0" timeOffset="1.34035E6">22176 16178 856 0,'0'11'5865'16,"0"4"-4321"-16,0 8-215 46,-2 1-17-46,-3 2-336 16,2-1-432-16,3 0-320 0,0-1 40 16,0-2-168-16,0-2 16 15,2-4-104-15,11 0-8 0,0-2 0 16,1-4-8-16,-1 0 8 0,0-1 0 15,0-6-56-15,-2 1 40 16,0 0-112-16,1-2-32 0,-7 0 72 16,3 0-128-16,-2-2 136 15,2 2 24-15,-5 0 56 0,2 0 8 16,2 1-8-16,-7-1-56 15,3 0 56-15,-3 0 72 0,2 0-72 0,-2-1 0 32,0 3 0-32,0 2 208 15,0 0 104 1,0 3 48-16,-2 0 64 0,-9 3-72 0,-4 1-135 15,1 0-209-15,-3 4-8 16,-5-6-689 0,-9-3-591-16,4-3-2713 15,7-5-4271-15</inkml:trace>
  <inkml:trace contextRef="#ctx0" brushRef="#br0" timeOffset="1.34059E6">22247 16277 2720 0,'0'0'4017'0,"0"0"-2953"0,0 0 456 15,0 0-279-15,0 0-489 16,0 0-336-16,0 0-288 15,0 0-128 1,0 0-232-16,89 18-1624 0,-78-9-3338 16</inkml:trace>
  <inkml:trace contextRef="#ctx0" brushRef="#br0" timeOffset="1.34081E6">22484 16304 4825 0,'0'0'1624'0,"0"0"-336"0,0 0 385 15,0 0-561-15,0 0-480 0,0 0-264 16,26 117 8-16,-26-93-64 15,0 0-160 1,0 5-152 0,-3 7-680-16,-13-4-1488 0,-2-8-3858 15</inkml:trace>
  <inkml:trace contextRef="#ctx0" brushRef="#br0" timeOffset="1.34124E6">22639 16244 3712 0,'0'0'4073'0,"0"0"-3121"16,0 0 321-16,0 0 95 0,0 0-296 31,0 0-616-31,-18 109-16 15,18-83-264-15,0 0-120 16,5-2 224 0,3 0-136-16,4-4-63 0,2-4-81 0,1-5-8 15,-4-6-609-15,12-5-351 0,-4 0-776 31,-3 0-1289-31</inkml:trace>
  <inkml:trace contextRef="#ctx0" brushRef="#br0" timeOffset="1.34151E6">22822 16217 5473 0,'0'0'2840'16,"0"0"-1984"-16,0 0 529 0,0 0 183 15,0 0-952-15,6 117-376 0,2-92-24 31,-1-3-216-31,-4-2 0 16,5-4-232-16,0-1-512 0,-6-6-1088 16,3-5-2609-16</inkml:trace>
  <inkml:trace contextRef="#ctx0" brushRef="#br0" timeOffset="1.34178E6">22938 16165 4416 0,'0'0'1385'0,"0"0"-153"0,0 0 32 15,0 0 297-15,0 0 87 16,0 0-288-16,0 0-464 15,40 71-135 1,-35-48-217-16,0 1-192 0,-2 2-240 16,2-4 64-16,-3 2-112 15,-2-2-64-15,0 8-448 0,0-3-1153 16,0-6-2703-1</inkml:trace>
  <inkml:trace contextRef="#ctx0" brushRef="#br0" timeOffset="1.34199E6">23190 16351 3808 0,'0'0'3049'0,"0"0"-2273"0,0 0 496 16,0 0 385-16,0 0-177 16,2 28-216-16,-2-2-544 15,-12 18-720-15,-2-6-1304 0,1-8-4033 16</inkml:trace>
  <inkml:trace contextRef="#ctx0" brushRef="#br0" timeOffset="1.34248E6">23340 16229 6385 0,'0'0'5057'31,"0"0"-4257"-16,0 0 272-15,0 0 353 0,0 0-777 0,0 0-496 16,0 0-48-16,0 0-96 16,0 0 88-16,0 126-96 15,0-102-216-15,0-2-856 0,0-6-1241 31,0-6-2712-31</inkml:trace>
  <inkml:trace contextRef="#ctx0" brushRef="#br0" timeOffset="1.34301E6">23489 15976 5329 0,'0'0'2416'0,"0"0"-1504"0,0 0 409 15,0 0 23-15,0 0-680 0,0 0-216 16,0 32 8-16,0-14 104 31,0 4-136-31,0 4-183 16,0 4-89-16,1 4 16 0,3 4-56 15,-1 3 32-15,-3-1-136 16,0-2-8-16,3-4 8 0,0-4 16 31,2-4-24-31,2-6-408 16,-1-2-225-16,2-6-399 15,-1-4-80-15,-1-6 24 0,2-2 288 16,0 0 271 0,-1 0 337-16,1 0 176 0,0-10-32 0,-3-4 48 15,1-2 112 1,-3 2-104-1,-3-2 0 1,0 0 0-16,0 2 0 16,0 0 144-16,-6 4-104 0,-7 4-48 15,-3 2-384 1,3 4-360-16,-7 0-352 15,6 0-600-15,3 0-745 0</inkml:trace>
  <inkml:trace contextRef="#ctx0" brushRef="#br0" timeOffset="1.34343E6">23791 16095 2968 0,'0'0'824'16,"0"0"713"-16,0 0-25 0,0 0 16 15,0 0-335-15,0 0-209 16,0 0-200-16,0 0 80 0,85 96-216 16,-73-77-240-1,-4 2 48-15,1-1-119 16,-1 3-65-16,-4 2-104 15,-3 1-56-15,-1 2-8 0,0 2-104 16,-1 2-152-16,-25 12-745 16,-2-7-1487-16,-1-5-3521 0</inkml:trace>
  <inkml:trace contextRef="#ctx0" brushRef="#br0" timeOffset="1.35139E6">15320 17307 1584 0,'0'0'3217'0,"0"0"-409"15,0 0-375-15,0 0-113 0,0 0-760 31,0 0-199-31,-24 0-425 16,19 0-432 0,4 0-176-16,-1 0 80 0,-1 0-72 0,-2 0-72 15,2 2-48-15,-5 4-112 16,0 3-56-16,-4 1-48 0,-2 5-8 31,4 6-88-31,-1 1 8 16,1-3 88-16,2 2 0 0,5-3-96 31,0-4 88-31,3 0-112 0,0-2-40 0,0 2 16 0,0 2 72 15,6-2-128-15,7 4-176 32,16 10-536-32,-5-3-1305 15,2-6-2936-15</inkml:trace>
  <inkml:trace contextRef="#ctx0" brushRef="#br0" timeOffset="1.35725E6">15543 17304 1456 0,'0'0'1720'0,"-1"0"-576"15,1 0-47-15,0 0 23 0,0 0-56 16,0 0-72-16,0 0-79 16,-4 0-97-16,4 0 72 15,0 0 112-15,0 0-112 0,0 0-192 16,0 0-143-1,-1 0-121-15,1 0-80 16,0 0-144-16,-3 0-88 0,3 5-104 16,0 5-8-16,0 3 40 15,0 2 80 16,0 2-104-31,0 0 24 0,0 4-96 0,0-1 96 16,0-1-48-16,3 0 8 16,-2-4-8-16,3-2 0 0,-3-3-8 15,-1-4-64-15,2 0 64 16,-2-4-32-16,0-2 40 0,0 0 0 31,0 0-8-31,0 0-64 16,0 0-136-16,0 0 32 0,0 0-456 15,3 0-1065-15,-3-10-3120 0</inkml:trace>
  <inkml:trace contextRef="#ctx0" brushRef="#br0" timeOffset="1.35832E6">15737 17213 616 0,'0'0'3936'32,"0"0"-2815"-32,0 0-313 15,0 0 288-15,0 0-144 0,0 0-432 16,0 0 233-16,0 0-345 0,31-8-72 15,-17 8-224-15,1 0 16 16,1 0-128-16,6 0 0 16,-4 0-1368-16,-2 8-1745 0</inkml:trace>
  <inkml:trace contextRef="#ctx0" brushRef="#br0" timeOffset="1.35877E6">15966 17472 3672 0,'0'0'2681'15,"0"0"-1457"-15,0 0 32 0,0 0-183 16,0 0-417 0,0 0-264-16,0 0 288 0,0 24-192 0,0-14-192 15,0 2-120-15,0 2-128 31,0 2-48-31,-1 2-1600 16,-3-4-2825-16,-2-2-2191 0</inkml:trace>
  <inkml:trace contextRef="#ctx0" brushRef="#br0" timeOffset="1.35923E6">16102 17294 4352 0,'0'0'2817'16,"0"0"-1409"-16,0 0-55 0,0 0-329 15,0 0-360-15,0 0-168 16,0 0-184-16,0 81-88 0,0-60-64 31,0-2-32-15,3-2-80-16,-1-4-48 0,3 0-384 15,-4-5-1136-15,4-4-1041 0,-3-2-2320 0</inkml:trace>
  <inkml:trace contextRef="#ctx0" brushRef="#br0" timeOffset="1.3597E6">16236 17155 3320 0,'0'0'2881'16,"0"0"-1529"0,0 0 248-16,0 0 105 0,0 0-361 0,0 0-384 15,0 0-368-15,0 17-215 16,0 0-97-16,0 5-80 0,0 5-24 31,0 1 8-31,0 2-128 16,0 2 32-1,0 0-88-15,0 0 0 0,2-2 16 0,7-2-16 16,-1-3 0-16,4-4-280 0,-1-3-128 15,-1-4-97-15,1-6-343 32,-3-3 384-32,2-5-144 15,-2 0 224-15,3-5 176 0,-4-13 208 31,2-4 0-31,-5-1 48 0,-1 0-48 0,-3 3 8 0,0 1 72 16,0 4-72-16,-3 5 96 16,-6-1-96-1,-7 8-8-15,2 1-176 16,-2 2-48-16,3 5-1536 0,3 8-2561 15</inkml:trace>
  <inkml:trace contextRef="#ctx0" brushRef="#br0" timeOffset="1.3601E6">16428 17225 3368 0,'0'0'1441'0,"0"0"-249"16,0 0-80-16,0 0 160 31,0 0-776-16,0 0 873-15,0 0-793 0,0 0 168 0,87 32-120 16,-74-16-72 0,-1 2-16-16,-3 4 56 15,3 3-167-15,-4 5 7 0,-7 4-152 16,1 2 0-16,-2 6-280 15,0 0-224-15,-18 18-969 16,-1-12-2783-16,-1-7-4050 0</inkml:trace>
  <inkml:trace contextRef="#ctx0" brushRef="#br0" timeOffset="1.37144E6">15777 17189 2984 0,'0'0'1656'0,"0"0"-895"16,0 0 543-16,0 0 176 16,0 0-344-16,0 0-119 0,0 0 31 31,0 0-272-31,0 0-184 15,0 0-104-15,-3 2-240 0,0 6-96 16,-2-2-80-16,0 0-16 16,4 2-48-16,-4 0 0 0,5-1 120 15,0 0-56-15,0 3 25 16,0-2-89-1,0 5 56-15,0 0-64 16,0 2 88-16,0 2-80 16,0 2 48-16,0-4-56 0,0 4 56 0,0-3-48 15,0-2 0 1,0-1-8-16,0-2-56 15,0-1-40-15,0-3-16 16,0 0-121-16,0-3 57 16,0 0-104-16,0-2-72 15,0 0 168 1,0-2 56-16,0 0 80 0,0 0 40 0,0 0-56 0,0 0 16 31,0 0 48-31,0 0 0 16,0-8 0-16,1-5-48 15,6 0-16-15,1-2 0 0,0 2 56 16,3 1-48-16,1 1 8 15,-1 4-16-15,3 1-88 0,-2 4-56 32,-1 2-48-32,4 0-16 15,-3 0 64-15,0 0 48 16,-1 13 144-16,-3 2 16 0,-1 1-8 15,1 0 8-15,-5 0 0 16,-3 0 56-16,0-2 120 16,0 2 152-1,0-2-88-15,-3 2-88 0,-9-2 56 16,-2 2-136-16,-2-2 104 15,-4 1-88-15,3-2-88 0,-3-3-160 16,-12 3-768-16,8-8-488 16,4-3-5562-16</inkml:trace>
  <inkml:trace contextRef="#ctx0" brushRef="#br0" timeOffset="1.39467E6">14779 18096 4480 0,'0'0'4505'15,"0"-2"-3384"1,0 2 95-16,0 0 544 16,0-3-383-16,0 3-401 15,0 0-336-15,0 0-184 0,0 0-136 16,0 0-24-16,0 0-112 15,0 11-184-15,0 13-48 16,0 18-16-16,0 16 56 16,0 10 8-1,0 4-120-15,0-5-128 0,4-8-72 16,4-10 272-16,0-10-264 15,-7-8 168-15,6-7-32 16,-4-6-88-16,-1 0 24 0,1-2-448 16,0-2-433-16,-3 0-431 31,0-6-1473-31,0-6-3112 0</inkml:trace>
  <inkml:trace contextRef="#ctx0" brushRef="#br0" timeOffset="1.39539E6">14734 18079 4841 0,'0'0'4336'15,"0"0"-2991"-15,0 0-33 0,0 0 112 16,0 0-511-16,-5-3-521 0,5 1-216 15,0 2-176-15,0-2-88 16,5-2-48-16,6 2 128 0,9 0-120 16,2 2 8-1,3 0 64 1,2 0-16-16,-1 6 72 0,0 3 0 0,-4 6 56 15,-5-3-56-15,-1 3 0 32,-5 2-56-32,-5 1 40 0,-2 2 16 0,-4 2 8 0,0 0-8 31,0 1 8-31,-4 2 0 15,-13 1 8-15,-1-4 48 0,0-2-56 16,-1-4 0-16,3-2 0 16,3-5 40-1,1-4-48-15,6-1 0 0,1-4 0 0,0 0-128 31,4 0-249-31,-3 0-1039 0,1 0-2857 16</inkml:trace>
  <inkml:trace contextRef="#ctx0" brushRef="#br0" timeOffset="1.39605E6">15128 18057 8185 0,'0'0'3049'0,"0"0"-1433"16,0 0 73-16,0 0-417 15,0 0-680-15,0 0-424 0,0 0-168 16,0 0-424-1,0 22-1248-15,7-1-921 16,-3-4-4360-16</inkml:trace>
  <inkml:trace contextRef="#ctx0" brushRef="#br0" timeOffset="1.3962E6">15120 18236 6465 0,'0'0'4353'0,"0"0"-3161"0,0 0 232 0,0 0-503 15,0 0-713-15,0 0-208 0,0 4-785 16,19-1-111-16,4 2-1080 16,-7-1-3425-16</inkml:trace>
  <inkml:trace contextRef="#ctx0" brushRef="#br0" timeOffset="1.40259E6">15574 17977 1792 0,'0'0'2112'0,"0"0"-615"15,0 0-65-15,0 0-32 16,0 0-239-16,-2 0-129 16,2 0 104-16,0 0 24 0,-3 0-64 15,3 0-31-15,-2 0-81 16,2 0-152-1,-4 0-72-15,2 0-256 0,-3 4-264 16,0 4-168-16,4 2-72 16,-4 4 0-16,3 2-8 15,1 0-40-15,-3 5 40 0,4 0-152 16,0 2-16-1,0 5 16-15,0 2 72 16,5 4-32-16,8 2-8 0,0 0-24 16,5-2-16-1,-4-4-64-15,-1-4-184 0,3-4-200 16,5-5-776-16,-1-8-1185 0,-6-5-2792 15</inkml:trace>
  <inkml:trace contextRef="#ctx0" brushRef="#br0" timeOffset="1.4039E6">15907 17876 4232 0,'0'0'4009'0,"0"0"-2816"16,0 0 383-16,0 0-64 0,0 0-512 16,0 0-383-16,0 0-313 0,0 0-176 31,-49 51-120-31,41-29 64 15,-3 5 48-15,-1 1 32 16,3-1 184 0,-1 3-208-16,2-2 64 0,0 0-88 0,5 2-56 15,3 2-48-15,0 2 8 0,0 1-16 31,0-1 8-31,1-2 0 16,9-5 0-16,-2-6 0 16,2-5-64-16,-1-4-104 15,-1-2-96-15,-1-5-104 0,1-1-88 16,-5-4 96-16,4 0-145 0,-1 0 121 0,1 0 56 15,1-11 248 1,0-3 80 0,-2-4 64-16,-1 0-16 15,-2 2 104-15,1 2-72 0,-4 4-16 16,0 2-56-16,0 2 344 15,0 2 136-15,0 2 121 0,-4 0-409 0,-4 0 0 32,-1-2-48-32,-4 1-88 15,-2 0-64-15,-4 1-568 16,-1-2-561-16,-2 4-983 0,-1 0-2817 15,5 0-1552 1</inkml:trace>
  <inkml:trace contextRef="#ctx0" brushRef="#br0" timeOffset="1.40474E6">16236 18282 3896 0,'0'0'2809'0,"0"0"-1193"15,0 0-151-15,0 0-369 16,0 0-256-16,0 0-424 15,0 0-184 1,0 0-32-16,0 0 0 16,0 0 32-16,0 0 32 0,0 0-72 15,0 8-32 1,0 2 24-16,0 4-184 0,-6 6-312 15,-6 6-816-15,-1-2-2033 0,2-5-3360 16</inkml:trace>
  <inkml:trace contextRef="#ctx0" brushRef="#br0" timeOffset="1.40811E6">16436 18072 1712 0,'0'0'2432'16,"0"0"-887"-16,0 0-233 0,0 0-264 15,0 0 112-15,0 0-295 16,0 0 55-16,-1 0 112 15,-3 0 48-15,4 0-168 0,-6 0-199 16,1 0-9-16,-3-4-208 16,-2 0-288-1,2-3-32-15,-3-1 0 16,0-3-104-16,-1-4-72 15,1 0 0-15,0-4-8 16,3 4 0-16,3 0 0 0,3 1-64 31,2 2 56-31,0 0-160 16,0-1 16-16,0 2 48 0,8-1 48 15,2 0 56-15,1 2-120 16,2 2 120-16,0-1-104 0,2 4 112 16,-2 1-56-16,1 2 40 0,-3 0-56 15,1 2 24-15,2 0-56 16,-6 0-96-16,2 0 24 0,-7 4-8 31,4 5 104-31,-7 2 80 0,0 3 8 16,0 4 48-16,0 0 24 15,-8 2-64-15,-4-2-16 16,1-4 0-16,0 1-64 0,-1-6 64 15,6-1-144-15,1-2 40 0,-1-1-32 16,4-3-16 0,2 0-193-1,0 1-111-15,0-1-184 0,0 0 96 16,0 2 0-16,0-2 168 15,0 4 216-15,0 0 112 0,0 1-24 32,2 0 64-32,4 3 8 15,-3 1-64 1,5 2 64-16,-4-1 0 0,4 5-8 0,-5 1 8 15,3 1-8-15,1 4 8 16,-1 1 0-16,2 4 0 0,0 0 16 16,-1 4-16-16,1-1 8 15,0-4 72-15,-1-3-80 31,-3-2 24-31,0-8-24 0,0-3 8 16,-2-6 72-16,-2-1 8 0,0-2 288 16,0 0 112-16,0-2 80 0,0 0-208 15,0 0 0-15,0 0-248 16,0 0 16-1,0 0-64 1,0 0-16-16,0 0 80 0,0 0-128 16,0 0-144-16,0 0-968 0,0-10-5121 15</inkml:trace>
  <inkml:trace contextRef="#ctx0" brushRef="#br0" timeOffset="1.4101E6">16708 17933 4368 0,'0'0'1545'15,"0"0"-481"-15,0 0 416 16,0 0-375-16,0 0-529 0,0 0-264 15,0 0-104-15,0 0-128 16,3 0-80 0,-2 0-16-16,4 0-24 15,0 7 40-15,2 4 256 0,-1 5 64 16,0 4 136-16,-1 2-96 15,2 3-160-15,-2-2-64 0,-4 1-64 16,-1 1-8 0,0-1 8-16,0 2-64 15,0 1-8-15,0 5-64 31,-13 13-944-31,-3-9-1441 0,2-8-3360 0</inkml:trace>
  <inkml:trace contextRef="#ctx0" brushRef="#br0" timeOffset="1.42145E6">17105 17931 1632 0,'0'0'944'32,"0"-2"-160"-17,0 0 128-15,-2 2-255 0,2-2-161 16,-3 0 96-16,3 2-88 0,-2 0-48 15,2-2-8-15,0 2 0 16,0 0-72-16,-1 0-64 0,1 0 136 31,0 0-15-31,0 0-41 16,0 0-24-16,0 0-96 15,0 0 0-15,0 0 56 0,0 0-16 16,-3 0 128-16,3 0 24 16,0 0 96-16,-2 0-32 0,2 0-88 15,-3 0-39 1,1 4-177-16,-3 6-48 15,0 2-24-15,-3 6-48 16,2 0-104-16,-1 3 48 0,3-6-48 16,-1 2 0-1,5-2 0-15,-4 4-16 16,4-4 16-16,0 4-64 15,0-2 56-15,0 2-40 0,4 1 48 16,5-1-176 0,3 4-192-16,7 5-329 0,-1-4-1111 0,-2-6-2961 0</inkml:trace>
  <inkml:trace contextRef="#ctx0" brushRef="#br0" timeOffset="1.43017E6">849 11462 1280 0,'0'0'2216'0,"0"0"-735"16,0 0 167-16,0 0-24 0,0 0-271 15,-2 0-441-15,2 0-192 0,0 0-320 16,0 0-264-16,0 0-136 15,0 0-56-15,0 0-72 32,0 0-112-32,7 0 56 0,6 2 96 15,3 0 88-15,3-2-16 0,4 2 16 16,3-2-8-16,6 0 16 15,5 0-8-15,2 0 16 16,3 0 24-16,0 0-40 0,0 0 0 16,0 0 0-1,0 0 0 1,0 0 16-16,-3 0 64 0,-2 0-72 15,-10 0 40-15,-1 0 16 16,1 0-48-16,-7 7-16 16,-7 2-1744-16</inkml:trace>
  <inkml:trace contextRef="#ctx0" brushRef="#br0" timeOffset="1.45103E6">17375 17791 1096 0,'0'0'2216'15,"0"0"-807"-15,0 0-145 0,0 0-104 16,0 0-224-16,0 0-56 16,0 0 17-16,-2 0 7 0,2 0 24 0,0 0-112 15,-3 0 16-15,3 0-103 16,0 0-65-1,-2 0 8 1,2 0-144-16,-3 0-56 0,3 0-32 16,-2 0-96-16,1 0-64 15,-3 0-64-15,3 4-88 16,-4 4-120-1,0 3-8-15,3 8-8 0,-6 3 8 16,0 8 0-16,0 6 0 16,2 2-48-16,1 0-160 0,2 1 112 15,3-5-48-15,0-4 144 16,0-2-128-16,0-5 120 0,0 2-8 15,0-1 8-15,0 0-32 32,5-3 32-32,4 0-40 0,-2-1 40 15,-1-4-152-15,5 0 72 16,-6-4-80-16,2-1-136 0,-1-6 24 15,1-1 8-15,-2-2-56 32,-1 0-72-17,0-2 136-15,0 0 112 0,0 0 0 0,-1 0-48 16,2-8 112-16,0-8 80 15,1-2 8-15,-4-2 48 0,1 0-40 16,0 0-8-16,-3 0 0 16,0 1 16-16,0 4-8 15,0 2 0 1,0 4 224-16,0 1-32 0,-6 0 120 15,-2 1-160-15,-4 3-32 16,1 0-120-16,-2 1-8 0,-3-1-56 16,3 4-448-16,2 0-208 15,-1 0-489 1,4 0-263-16,3 4-1009 31,1 5-2992-31</inkml:trace>
  <inkml:trace contextRef="#ctx0" brushRef="#br0" timeOffset="1.45174E6">17685 18138 4336 0,'0'0'2409'31,"0"0"-985"-31,0 0 57 0,0 0-193 16,0 0-560-16,0 0-224 16,0 0-96-16,0 0-104 0,0 0-64 15,1 7-8-15,2 10 200 16,-3 2 369-16,0 10-409 15,0 1-320 1,0 16-72-16,0-8-1977 0,-3-6-7009 16</inkml:trace>
  <inkml:trace contextRef="#ctx0" brushRef="#br0" timeOffset="1.45352E6">17819 17873 3544 0,'0'0'2689'0,"0"0"-1625"16,0 0 208-16,0 0 241 31,0 0-337-31,0 0-368 0,0 0-232 15,0 6-168-15,1 10-304 16,7 6 328-16,0 6 153 0,2 4-225 16,1 4-152-16,1-2-80 15,-4 0-104-15,3-2-24 0,0 4-873 16,-6-9-1759-1,2-11-4890-15</inkml:trace>
  <inkml:trace contextRef="#ctx0" brushRef="#br0" timeOffset="1.4543E6">17911 17797 6385 0,'0'0'2784'15,"0"0"-1887"-15,0 0-177 31,0 0-64-31,0 0-568 16,0 0 144 0,0 0 104-16,47 0-104 0,-25 0-24 0,-6 4-32 0,2 3 0 15,-5 6-16-15,-2 3 24 0,-1 0 96 16,-7 4 297-1,2 2-193 1,-5 4-128-16,0 0-88 16,0 1-64-1,0-4-64-15,-8 1-40 16,-2-3-128-16,5-4 0 0,-6-2-144 0,3-2 168 0,2 0 0 0,1-3 96 31,-2-3-48-31,6-1 0 16,-3-1-24-16,4-3 72 15,0 0-193-15,0-2 1 0,0 0-56 16,0 0-104-16,7 0 128 15,9 0 232-15,3-2 72 0,-1-9 72 32,3 0 0-32,2-3 16 15,-4-3-56-15,-1 1-16 0,0-2-88 16,-1-2-472-16,-4 5-1024 15,-1 2-3313 1</inkml:trace>
  <inkml:trace contextRef="#ctx0" brushRef="#br0" timeOffset="1.4551E6">18156 17635 1688 0,'0'0'4625'0,"0"0"-3553"0,0 0-432 15,0 0 320-15,0 0-335 16,0 0-113-16,15 7-40 16,-1 5-16-1,2 3 40-15,4 0 64 16,2 2-216-1,-2 0 40-15,2 6-64 0,-1-1-40 0,-1 4-96 16,-3-1-8-16,-4 2 48 16,-3 1-55-16,-3 4-49 0,-6 2 24 31,-1 7-144-31,0 4-48 15,-19 21-1217-15,-5-11-1487 0,-1-7-4522 16</inkml:trace>
  <inkml:trace contextRef="#ctx0" brushRef="#br0" timeOffset="1.46757E6">2809 11614 208 0,'0'0'1632'16,"0"0"-744"-16,0 0-120 15,0 0 160-15,0 0 73 0,0 0-193 16,0 0-216-16,0 0-176 15,0 0-136-15,0 0-136 0,0 0-72 32,0 0-72-32,0 0-8 15,0 0-8-15,2 0 16 0,8 0 0 16,-1 0 0-16,1 0 0 15,5 0 80-15,2-4-8 0,4-1-64 16,18-10 0-16,-5 1-8 31,-8-2-2168-31</inkml:trace>
  <inkml:trace contextRef="#ctx0" brushRef="#br0" timeOffset="1.47046E6">2805 14642 336 0,'0'0'1280'16,"0"0"-840"-16,0 0-56 0,0 0 352 31,0 0 496-31,0 0 33 16,0 9-1-16,0-9-80 15,0 2-136-15,0-2-207 0,0 0-129 16,0 2-104-16,0-2-216 15,0 2-184 1,0-2-72-16,0 0-136 16,0 0 0-16,0 0 0 15,0 0 0-15,0 0-184 16,0 2-392-16,0-2-264 0,0 0-8 0,0 0-105 15,0 0-95-15,0 0 64 16,0 0 200-16,0 0 160 16,0 0-121-1,0 1-511-15,0 1-1048 16</inkml:trace>
  <inkml:trace contextRef="#ctx0" brushRef="#br0" timeOffset="1.47224E6">2830 14687 1584 0,'0'0'2096'15,"0"0"-935"1,0 0-169-16,0 0 80 0,0 0-216 0,0 0-264 15,0 0-296-15,0 0-144 16,0 0-96 0,2 0-48-16,3 0 0 15,1 0 8-15,2 0 192 16,4 2-40-16,-3-2 33 15,4 2-65-15,0-2 160 0,3 1-80 16,1-1-32-16,0 2 72 0,-2 0-8 31,7-2-192-31,-4 2-48 16,6-2 112-16,-1 2-112 15,4-2 0-15,-2 0 120 0,-3 0-120 32,-1 0 32-32,0 0-16 0,-3 0-16 0,-5 2 96 0,0 0-40 31,-3 3-56-31,-2-1 208 0,1 0-112 15,-1-2 64-15,1 2-80 16,-1-2-8-16,1-1-8 0,3 1 24 16,-1 0-48-1,-1-2 16 1,1 0-48-16,3 2-8 0,-2-2 0 15,-3 0 80-15,3 0 16 16,-3 0-88-16,-2 0-32 0,-2 0 16 16,3 0 0-16,-8 0 8 0,5 0-8 15,1 0 8 1,-1 0 0-16,1 0 40 15,6 0-40-15,-7 0 0 16,3 0 96-16,3 0-104 16,-1 0-40-16,-1 0 32 0,1 0 8 15,1 0 8-15,-3-2-8 16,2 2 8-16,0 0-8 31,-2 0 8-31,3 0 32 0,0 0-40 16,1 0 0-16,-1 0-8 15,-1-2 8-15,4 0-88 0,1-1 88 16,-4-1 16-16,0 2-16 15,2 0 8-15,-1 0-8 32,2 0 0-32,-3 2 8 0,2-2 0 15,-1 0 0-15,-1-1-8 16,0 1 80-16,-3 0-80 0,2 0-8 0,-2 0 0 15,3 0 8-15,-4 2 0 16,-1-2-8 15,4 2 8-15,-2-1 0-16,3 1 8 0,1-2-8 15,-1 2 0-15,-1-2 0 16,-1 0 0-16,3 2 8 0,2-2 0 0,-1 0-8 16,-2-2 16-16,2 1-16 15,0 1 0-15,-1 0 8 16,-1 0-8-1,0 0 0-15,2 0 8 0,-2 2-8 0,1-2 8 16,1 0 0-16,-2 1 0 0,0-1 0 16,2-2-8-16,3 2 0 31,-4-2-48-31,1 2 48 0,-2-3 0 15,3 3 8-15,-1 2-8 16,-1-2-8-16,-1 2 8 0,-3 0 0 16,2 0-16-16,-2 0 16 15,-2 0-8-15,1 0 8 31,2-2-8-31,-2 2 0 0,-1 0 8 16,1 0 0-16,-1 0 0 16,-1 0 0-16,2 0 8 0,-1 0-8 15,4 0 0-15,-5 0-8 16,3 0 8-16,-2 0 0 15,2 0 0 1,0 0-56-16,2 0 48 0,0 0-56 16,1 4 56-16,3 3 0 15,-2-3-8 1,-1 2-64-16,-1-4 80 0,1 1-8 0,-1-1 0 15,-2 0 8 1,-2 0 0-16,2 0-8 16,0 0-8-16,-6 0 16 0,3-2-8 15,0 2 0-15,0-2-8 16,1 0-72-16,-6 0 80 15,2 0 0-15,4 0 0 0,-6 0 0 32,3 0 8-32,-1 0 0 0,1 0 0 15,0 0-8-15,-3 0 8 16,0 0 0-16,0 0 0 0,0 0 0 15,0 0 0-15,0 0 0 16,0 0-848-16,0 0-3505 0</inkml:trace>
  <inkml:trace contextRef="#ctx0" brushRef="#br0" timeOffset="1.47479E6">4898 14207 7241 0,'0'0'2281'0,"0"0"-1233"16,0 0 248-16,0 0-16 0,0 0-335 16,0 56-233-16,0-24-312 31,0 4 48-31,0-2-152 0,0-2-208 15,0-4-16-15,4-3 0 16,-2-5-64-16,3-4 80 0,-2-6-88 16,-3-4-8-16,0-2 8 15,2-2-8-15,-2-2-216 16,0 0-264-1,0 0-520-15,0 0-1305 16,0-10-5289-16</inkml:trace>
  <inkml:trace contextRef="#ctx0" brushRef="#br0" timeOffset="1.47537E6">4870 14207 4929 0,'0'0'2448'0,"0"0"-1512"0,0 0 489 32,0 0-209-32,0 0-168 15,0 0-336-15,0 0-192 0,81-16-152 16,-65 16-8-16,-5 0-47 0,-1 6-137 15,0 4-56-15,-4 3-112 0,-4 2 144 32,1 2-24-32,-3 4 112 15,0 1-104-15,0 3-16 16,-3-3-56-16,-5-3-64 0,-4 0-16 15,-1-8-16-15,4 0 24 16,1-5 16-16,1-4-8 0,2-2 16 0,4 0 88 31,1 0 24-31,0 0-104 16,0 0-24-1,0 0-56-15,0 0-72 0,0 0-40 0,0 0 56 16,6 0 104-16,9 0 16 16,1 0 0-16,3 0-8 0,2 0 8 31,2 0 8-31,-4 0-8 15,-3 0 40-15,-3 0-40 0,-1 2 0 16,-6 0-8-16,-1-2 0 16,-5 0-336-16,0 0-601 0,0 0-1271 15,0 0-3153-15</inkml:trace>
  <inkml:trace contextRef="#ctx0" brushRef="#br0" timeOffset="1.47581E6">5111 14199 3472 0,'0'0'2913'32,"0"0"-1569"-32,0 0-512 15,0 0 345-15,0 0 39 0,0 0-168 16,0 0-568-1,9 58-216-15,-7-31 64 0,3 1-64 16,-2 2-216-16,-1 0 96 0,-1 0-96 31,-1-5 32-31,0-2-80 16,0-7-104-16,0-4-48 0,0-4-136 15,0-3-64-15,-1-5-232 16,-6 0-1088 0,-2 0-2321-16</inkml:trace>
  <inkml:trace contextRef="#ctx0" brushRef="#br0" timeOffset="1.47606E6">5130 14374 4048 0,'0'0'2953'15,"0"0"-1473"-15,0 0-239 16,0 0-153-16,0 0-136 0,0 0-136 0,42-41-224 31,-29 35-192-15,0 3-208-16,0-3 0 0,1 2-184 15,-1 2 0-15,-1-2-8 0,-4 2-88 16,1-1-544-16,-1 3-776 16,-8 0-1137-16,0 0-2384 0</inkml:trace>
  <inkml:trace contextRef="#ctx0" brushRef="#br0" timeOffset="1.47641E6">5256 14197 3504 0,'0'0'2193'15,"0"0"-1081"-15,0 0 8 0,0 0 136 16,0 0-543-16,0 0-369 0,0 0 112 15,0 40 136-15,8-18-64 16,-3-1-256-16,1 0-56 16,2-2 0-1,-4-1-88-15,1-2 32 16,-1-5-8-16,-2 0 0 0,1-1-152 15,2-5 0-15,-3-1 16 16,1 1-16-16,0-3 0 0,0-2-264 16,-1 0-480-1,0 0-512-15,-1 0-3081 16</inkml:trace>
  <inkml:trace contextRef="#ctx0" brushRef="#br0" timeOffset="1.47756E6">5432 14115 832 0,'0'0'5089'0,"0"0"-3265"15,0 0-272-15,0 0 257 16,0 0-801 15,0 0-448-31,0 0-208 16,0 0-248-16,-34 26-24 15,28-13-72-15,1-4 8 0,2 3-8 16,-1-3 0-16,3-2 0 15,-2 1 40-15,1-2-48 0,2 0 0 16,0-1-8-16,0-1-96 16,0-1-80-1,0-1-64-15,0 2 8 0,2 0 72 0,9 0-64 16,0-2 0-16,4 2 56 15,-2 1 16-15,0-1 104 0,-1 1-8 32,0-1 56-32,-1 0-8 15,-1 0 8 1,-1 0 8-16,-4 3 0 0,2-3-8 0,-6-2 8 0,1 2 0 15,-2-1-8-15,2-1-40 16,-2 2 48-16,0 0 8 16,0 3 8-1,0-1 120-15,0 2 216 16,0-1-16-16,0 2-104 15,-8 1-32-15,-4-3-64 0,1 1 96 16,0 1 40-16,-2-5-120 0,-2 0-152 16,-9 0-576-1,3-4-1768-15,0 0-7586 16</inkml:trace>
  <inkml:trace contextRef="#ctx0" brushRef="#br0" timeOffset="1.54257E6">17286 13024 1384 0,'0'0'1400'0,"0"0"-488"16,0 2 48-16,0-2 41 0,0 0-297 15,0 0-288-15,0 0-80 16,0 0 8-16,0 0-40 0,0 0-88 15,0 0-24-15,0 2 0 16,5-2 32-16,1 0 16 0,9 0-112 31,-1 0-128-31,-3 0-2520 0</inkml:trace>
  <inkml:trace contextRef="#ctx0" brushRef="#br0" timeOffset="1.54393E6">17211 12356 3472 0,'0'0'1689'31,"0"0"-993"-31,0 0 552 16,0 0 24-16,0 0-488 15,0 0-463-15,0 0-209 0,4-2-112 16,15 0-297 0,-8 0-1199-16,2 2-3673 0</inkml:trace>
  <inkml:trace contextRef="#ctx0" brushRef="#br0" timeOffset="1.54676E6">18687 17610 5217 0,'0'0'2600'0,"0"0"-991"0,0 0-113 0,0 0-32 15,0 0-208-15,0 0-319 16,0 0-153-16,0 0-112 0,0 0-336 16,0 0-160-16,-4 8 64 15,0 0-232-15,-2 3 72 16,1 4-80-16,-5 2 0 0,1 0 72 15,1 4-72-15,-2-3 16 16,2-1 8-16,0 2-16 0,5-4-8 0,-1 2 0 16,3-2 0-16,1 2-72 15,0 0 72 1,0 6-8-16,0 1 8 0,0 4-8 0,0 2-16 15,1 2-24-15,6-2-64 16,-2-1-64 0,4-3 56-16,-1-5 40 15,4 2-40-15,1-5-8 16,-2-4 120-16,0-1-144 0,-1-2 8 15,-2-5 16 1,2-2-176-16,-1-2 88 0,1-2-200 0,3 0-921 16,2 0-735-16,-7-8-5442 0</inkml:trace>
  <inkml:trace contextRef="#ctx0" brushRef="#br0" timeOffset="1.54791E6">18901 17705 4032 0,'0'0'4089'31,"0"0"-2040"-31,0 0-97 32,0 0-7-32,0 0-609 0,0 0-312 15,0 0-432-15,0 0-272 31,0 0-192-31,0 0-112 16,0 0-16-16,-13-4-136 0,18 2-80 16,7 0 216-16,6-3 16 15,0-1-16-15,1 2 8 0,2-2-8 16,-1 3-96-16,-7-3-40 0,-2 4-312 15,-1 0 96-15,-2 2-24 16,-8 0 24-16,3 0 120 0,-3 0 112 16,0 0 120-16,0 0 0 15,0 0 0-15,0 0 8 0,0 11-8 16,0 10 0-1,-6 4 0-15,-3 5 0 0,3 7-8 16,-2 1-64-16,3 4-64 16,-3 2-32-16,5 0 168 15,-2-4 0-15,3-1 0 16,2-7-8-16,0-4-16 0,0-5 16 15,0 0 0 1,0-7 0 0,0-4 0-16,0-4-56 0,0-3 64 15,0-3 0-15,0 0 8 16,0-2-8-16,0 0-72 0,0 0-385 15,2-2-903-15,8-11-424 16,-4-1-1353-16</inkml:trace>
  <inkml:trace contextRef="#ctx0" brushRef="#br0" timeOffset="1.54836E6">19253 17985 2600 0,'0'0'2657'0,"0"0"-1281"15,0 0 288-15,0 0 177 0,0 0-241 32,0 0-560-32,0 0-248 15,0-2-71-15,0 2-65 0,0 2-128 16,0 8-80-16,0 8-224 15,-5 7-224-15,-10 14-296 16,1-6-1977-16,-1-7-5616 0</inkml:trace>
  <inkml:trace contextRef="#ctx0" brushRef="#br0" timeOffset="1.55095E6">19463 17733 1840 0,'0'0'2768'15,"0"0"-1431"-15,0 0-17 16,0 0 320-16,-4 0-271 0,4 0-209 0,0 0-80 16,0 0 8-16,0 0-143 15,0 0-89 1,0 0-144-16,0 0-152 31,-3 0-96-31,0-4-16 16,-2-5-144-16,-3-1-176 0,-3-1-112 15,3-4-8-15,0-2 0 16,1 0-8-16,7 2-8 15,0-4-48 1,0 3 8-16,0 0-48 16,0 5-80-16,5 2-96 15,5 3-8-15,-1 2-248 0,6 4 160 16,-4 0 88-16,4 0 32 15,-6 0 8-15,1 10 176 0,-5 4 56 16,1 2 8 0,-6 0 0-16,0 4 136 0,0 0-72 15,0 1 88-15,-14-4-104 0,3 0-48 16,-1-6-112-16,1-2 112 0,6-5 0 15,-1 0-120-15,4-2-8 0,2-2 80 16,0 2-328-16,0 0-192 16,0 1-145-1,0 1 281 1,5 2 304-16,3 7 120 0,3 0-40 15,-1 6 40-15,-2 3 8 16,2 5 32-16,1 2 88 0,-5 3 88 0,1 1 24 16,-1-6 72-16,-4-5-199 31,3-5-33-31,-5-10-64 15,0-1 64-15,0-4-24 0,0-2 16 16,0 0-64-16,0 0-160 16,0-2-985-16,0-11-3664 0</inkml:trace>
  <inkml:trace contextRef="#ctx0" brushRef="#br0" timeOffset="1.55132E6">19716 17695 1800 0,'0'0'2264'15,"0"0"-1039"-15,0 0 1087 0,0 0-447 16,0 0-569-16,0 0-136 0,0 0 24 16,60 126-215-16,-55-90-449 15,-5 2-288 1,0 2-112-1,0 1-120-15,-16 2-953 0,1-9-1687 16,-1-10-4602-16</inkml:trace>
  <inkml:trace contextRef="#ctx0" brushRef="#br0" timeOffset="1.55173E6">20026 17746 6025 0,'0'0'2872'0,"0"0"-1631"16,0 0-297-16,0 0 352 15,-34 117-472 1,34-79-336-16,0-2-312 0,0 1 57 0,0-7-193 16,10-7-40-16,3-5-16 15,0-6 8 1,0-1-337-16,5-9-503 0,6-2-952 0,-5-6-345 47,-4-11-3008-47</inkml:trace>
  <inkml:trace contextRef="#ctx0" brushRef="#br0" timeOffset="1.55217E6">20052 17548 6913 0,'0'0'4177'15,"0"0"-4001"-15,0 0-176 0,0 0 0 16,0 0 120-16,45 0 200 0,-22 0-48 15,0 0-32-15,1 0-96 16,0-2-40-16,-5-2-16 0,-1 3-8 16,-2-4-80-16,-4 5-208 15,-6-2 8-15,-4 2-8 16,-2 0 128-1,0 0 80-15,0 0 152 16,0 0 336-16,0 0 72 0,0 0-248 16,0 0-216-16,-2 7 40 0,-3 12-136 31,4 7 16-31,1 6-16 15,0 4 56 1,0 5-56-16,0 1 144 16,0-3-136-16,0 2 64 15,0-5 113-15,0-2-105 16,1-6-80-16,9 0-176 0,-4-6-1177 15,-1-6-2552-15</inkml:trace>
  <inkml:trace contextRef="#ctx0" brushRef="#br0" timeOffset="1.55237E6">20533 17827 5825 0,'0'0'2984'0,"0"0"-2135"0,0 0 191 0,0 0 480 0,0 0-688 15,0 0-512 1,0 0-320 0,0 0-80-16,0 106-1616 0,0-92-985 15,0-8-2400-15</inkml:trace>
  <inkml:trace contextRef="#ctx0" brushRef="#br0" timeOffset="1.55262E6">20650 17584 6953 0,'0'0'2849'16,"0"0"-2177"-16,0 0-456 0,0 0 88 15,0 102-48-15,0-61-120 16,1 1-40-16,4-3-96 0,-5-3-392 16,5 1-704-16,-3-11-1161 31,-2-8-2136-31</inkml:trace>
  <inkml:trace contextRef="#ctx0" brushRef="#br0" timeOffset="1.55331E6">20813 17506 3392 0,'0'0'1761'16,"0"0"-1305"-16,0 0 216 0,0 0 712 15,0 0 136-15,0 0-375 32,0 0-497-32,64-8-112 15,-52 8 56 1,-1 6-232-16,-1 2 176 0,-1 4-232 0,1 5-32 31,-4-2 8-31,1 7-95 0,-2 5-105 16,-5 1 144-16,0 4 48 15,0 2-144-15,-3 0-128 16,-9-2 56-16,-1-2-56 0,0-2-120 0,-1-9-64 15,1 0-24-15,5-7 88 16,1-6 112-16,6-2 0 0,1-4 8 16,0 0-8-1,0 0-80 1,0 0-193-16,11 0 225 15,4 0 56-15,1 0 120 0,3-8 145 16,-1 2-73-16,0 0-32 16,1 0-64-16,-1 2-88 0,0 0-8 15,-1 4 16 16,1 0-16-31,-2 0-496 16,2 0-353-16,-7 0-759 16,1 0-1593-16,-4 0-2112 15</inkml:trace>
  <inkml:trace contextRef="#ctx0" brushRef="#br0" timeOffset="1.55367E6">21252 17454 4200 0,'0'0'1785'0,"0"0"-1017"15,0 0 480-15,0 0 385 16,50 46-417-16,-35-24-248 0,2 4-240 16,1 2-144-1,0 3-208-15,-2 3-152 16,-3 5 97-1,-5 1-129-15,-3 5-192 0,-5 21-225 0,-5-12-1151 16,-8-4-2617-16</inkml:trace>
  <inkml:trace contextRef="#ctx0" brushRef="#br0" timeOffset="1.562E6">21741 17434 1512 0,'0'0'2032'0,"-1"0"-1152"16,1 0-191-16,0 0 159 15,-2 0 64 1,2-2-288-16,0 2-144 15,-3 0-48-15,3 0 40 0,-2 0-16 16,-1 0-287-16,1 0 39 16,1 0 16-16,-2 0 64 15,3 0 16-15,-2 2-128 16,-1 2 96-16,3-1 128 15,-7 4 72-15,2-1-144 16,2 2 184-16,-2 2-160 0,-1 2-168 16,1 2-24-16,2 2-152 15,0 2 0-15,3 0-8 16,0 3 0-16,0 0 48 15,0 5-48 1,0 2-112-16,0 0 112 0,0 1 24 16,6-1 48-16,2-2-72 15,0-1 0-15,-1-2-16 16,1-5 8-16,3 0-48 0,0-2 48 31,1-2 0-31,4-2-344 16,3 2-592-16,4-4-1712 0,-10-4-2562 0</inkml:trace>
  <inkml:trace contextRef="#ctx0" brushRef="#br0" timeOffset="1.56824E6">1014 14592 3200 0,'-2'0'2041'16,"2"0"-641"-16,0 0 0 0,-3 0-152 16,3 0-215-16,0 0-273 15,0 0-200-15,0 0-120 0,0 0-80 31,0 0-32-31,0 0-152 16,0 0-72-16,0 0-88 0,0 0-16 16,0 0-24-16,0 0-32 15,0 0 56-15,0 0 0 0,0 0-8 16,0 0 0-16,0 0 0 31,0 0-8-31,0 0-96 16,3 0 96-16,5 0 8 0,2 0 8 15,3 0 0-15,3 0 8 16,2 0 0-16,-1 0 0 0,1 0 40 15,0 0 8-15,-2 0-48 16,-1 0 40 0,-3 0 8-16,5 0 0 15,0 0-8-15,-4 0-40 0,5 0 56 16,-2 0 24-16,2 0 16 15,-2 0-96-15,-3 0 48 0,0-1-40 16,-2 1-8 0,1-2 40-16,-1 2-32 15,0-2-8-15,2 0 8 16,-6 2-16-1,4-2 8-15,-5 2 8 0,4 0-8 0,-2 0 0 16,-3 0-8-16,1 0 0 0,-6 0 0 31,4 0 8-31,-3 0-8 16,1 0 8-16,-2-3 0 0,0 3-8 15,5 0 8-15,-5 0 0 16,0 0 0-16,0 0 0 0,3 0 0 16,-1 0 48-16,1 0-48 31,-3 0 88-31,1 0-40 15,-1 0-8-15,0 0 57 0,0 0 119 16,0 0 56-16,0 0 24 16,0 0-152-16,0 0-152 0,-4 0-2137 0</inkml:trace>
  <inkml:trace contextRef="#ctx0" brushRef="#br0" timeOffset="1.57449E6">2848 14660 1432 0,'0'0'2456'0,"0"0"-1047"15,0 0-393-15,0 0 120 0,0 0-336 16,0 0 16-16,0 0-207 0,0 0-217 15,0 0-208-15,0 0 96 32,0 0 88-32,0 0 8 15,0 0-16-15,0 0-40 0,0 0-48 16,0 0-168-16,0 0-24 15,0 0-72-15,0 0 8 0,-3 0-16 16,-2 0-216-16,2 0-664 31,-2-1-944-31,-1-1-2809 0</inkml:trace>
  <inkml:trace contextRef="#ctx0" brushRef="#br0" timeOffset="1.57866E6">2722 14580 656 0,'0'0'704'16,"0"0"24"-16,0 0-184 15,0 0-16-15,0 0 120 16,-3-6-112-16,3 6 25 15,0 0-97-15,0 0-40 0,0 0-200 16,0 0 16 0,0 0-8-16,0 0 104 15,0 0-48-15,0 0-32 16,0 0-112-16,0 0-144 15,0 0-840-15,0 0-2225 0</inkml:trace>
  <inkml:trace contextRef="#ctx0" brushRef="#br0" timeOffset="1.58039E6">2062 14318 3512 0,'0'0'1377'0,"0"0"-729"16,0 0 104-16,0 0 40 0,0 0-64 31,0 0-168-31,-2 0-64 15,-1 0 233-15,3 0-9 0,0 0-16 16,-3-2 136-16,3 2-112 16,-2 0 80-16,-1-2-192 15,0 0-279-15,-2 0-145 0,-2-2-40 31,2-1 24-31,-6-1-168 0,3-1 0 16,-2-5 0-16,-1-3-8 16,1 2 0-16,-1-4 0 0,1 0-16 15,-1-4-72-15,5 3 40 16,-1-3 32-1,-1 0 16 1,3 1-72-16,0 0 48 0,1 0 16 16,-1 0-56-16,1 2 8 15,1 0 0-15,-2 0 48 0,2 2 0 16,0-1-40-16,0 2 40 15,-2 1 8 1,0 1 8-16,2 2-8 16,0-2-8-16,1 3 8 0,2-1 0 15,0-2-8-15,0 0 0 16,0 0-16-16,0 1-24 0,0 1 48 15,0-2-8-15,0 3 0 16,0 1-72 0,2-4 64-16,2 1 8 15,3 0 0-15,-1-2 8 0,1 1 0 16,2-4 0-16,-2-1-8 15,1 4 8-15,0-3 0 0,0 6 0 16,3-1-16-16,-3 1 8 16,7 0-97-1,0 1 57-15,1-3 32 16,3 2 8-16,-3-4 0 15,2-2 0-15,1-6 8 0,4-3 0 16,1-2 0-16,5-4 0 16,0 0 0-16,4 2 0 31,-1 6-8-16,-3 4 0-15,3 4-40 0,-3 2 48 0,-1 1 0 16,1 2 0-16,0 1 0 0,0-1 8 16,-5 2 0-16,2-1 8 15,-2 1-16-15,-1 0 0 16,-2 1 8-16,0 0 0 0,2-1-8 31,2 3 0-31,-4 3 0 0,0-1 0 16,2 0 0-16,0 0 0 0,-4 2 8 15,2 2-8-15,-2-2 0 16,4 2 0-1,-4-3 8 1,4 3 0-16,0-2-8 0,2-2 8 16,-4-2-8-16,4 1 0 0,-3-3 0 15,2 1 0-15,1 1 8 16,-1 0-8-16,2 3 0 0,-2-1 8 31,-1 0-8-31,-2 2 0 16,0-3-16-16,-4 1 16 0,6-2-8 15,-4-3 8 1,7-4-8-16,-3-1 0 0,3 0 8 15,1 4 0-15,-1 0-8 0,0 5 8 32,3 3-8-32,-7 0-40 0,-2 2 40 15,-2 0 8-15,-2 0-8 16,-5 0 0-16,-1-3 8 15,-4 3 0-15,-3 0 0 0,2 0 0 16,-2 0 8-16,-3 0-16 31,2-2 8-31,-2 2 0 0,0 0 48 16,0-2 8-16,-2-4-56 15,-12 2-1512-15,-2-2-5561 0</inkml:trace>
  <inkml:trace contextRef="#ctx0" brushRef="#br0" timeOffset="1.58094E6">3329 12928 2880 0,'0'0'1953'15,"0"0"-1265"-15,0 0-400 0,0 0 640 16,0 0 328-16,0 0-352 31,0 2-207-31,0-2-97 0,0 0-200 16,0 2-208-16,0 2 112 15,7 2 232-15,6 0-16 16,5 2 72-16,1 0-184 0,4 0-160 15,1-2 16-15,-6 0-88 16,3-2-96 0,-2 2-16-16,-3-4-64 0,-3 2 73 15,3-2-73-15,-9 0 8 16,2 0 8-16,-2-2-8 15,-6 0 8-15,4 0-16 0,-5 0 8 16,0 0 40 0,0 0 8-16,0 0 0 15,0 0 48-15,0 0-16 0,0 2 216 16,0 0 256-16,0 5-104 15,-13 2-432-15,-21 23-24 16,4-2-1817-16,-7 2-7617 0</inkml:trace>
  <inkml:trace contextRef="#ctx0" brushRef="#br0" timeOffset="1.59689E6">21930 17542 2784 0,'0'0'3153'0,"0"0"-745"0,0 0-47 31,0 0 7-31,0 0-719 15,0 0-513-15,0 0-312 0,0 0-192 16,0 0-136-16,0 0-136 16,0 0-152-16,0 0-88 0,0 0-56 15,0 0-48-15,0 0-16 31,0 0-80-15,0 0 72-16,0 8 8 0,4 8-16 0,-1 8 16 16,-2 6 8-16,1 6 96 15,0 3-56-15,1 1-40 0,0 0 0 16,0-1 0-16,-1-4 0 15,3-8 8 1,-4-8-16-16,3-6 0 16,-3-6 0-16,-1-5 8 15,3 0-8-15,-3-2 16 0,0 0-16 16,0 0-312-16,0-20-464 0,0-3-1752 0,0 0-6258 15</inkml:trace>
  <inkml:trace contextRef="#ctx0" brushRef="#br0" timeOffset="1.59783E6">22101 17528 3880 0,'0'0'4361'15,"0"0"-3080"-15,0 0 319 0,0 0 416 16,0 0-919-16,0-4-593 16,2 4-200-16,5 0-192 0,4-2 280 15,3 2 88-15,6 0-152 16,-6 0-40-16,4 0-40 15,-2 0-96-15,-3 2-64 0,0 4 72 32,-3 2-24-32,-2 0 16 15,-3 2-24-15,-4 2 16 0,-1 2-40 16,0 2-24-16,0 4 88 0,0 3-120 15,0 1 96 1,0-3-144 0,-9 3 0-16,-8-1-120 15,1-4 48-15,2 2-72 16,-1-5-80-1,2-2 168-15,2-3 48 0,5-2-64 16,1-3 72-16,3-4 16 0,2-2-8 16,0 0-8-16,0 0 8 15,0 0-8-15,0 0-8 0,0 0-88 16,0 0-16-1,0 0-88-15,10 0 40 0,3 0 112 0,6 0 48 16,-1 0 0-16,4-2 8 16,-5-2 0-16,-3 0 64 0,2-3-56 31,-4 3-16-31,2 2-168 15,-3-1-592 1,1 3-1665-16,-7 0-4352 0</inkml:trace>
  <inkml:trace contextRef="#ctx0" brushRef="#br0" timeOffset="1.59809E6">22512 17742 6129 0,'0'0'2200'0,"0"0"-639"16,0 0 479-16,0 0-456 15,0 0-727-15,0 0-393 16,0 0-48-16,0 0-416 16,0 0-64-16,-13 129-2257 15,1-99-5768-15</inkml:trace>
  <inkml:trace contextRef="#ctx0" brushRef="#br0" timeOffset="1.59845E6">22680 17418 7641 0,'0'0'2593'0,"0"0"-1433"16,0 0 328-16,0 0-544 0,0 0-487 15,0 0 279-15,0 0 8 0,37 104-384 16,-26-70 40-16,0 0-288 16,-1-2 48-16,0 0-152 15,-5-4 128-15,3-3-136 16,-5-3-768-1,0-3-752-15,-3-4-2361 0,0-9-3961 16</inkml:trace>
  <inkml:trace contextRef="#ctx0" brushRef="#br0" timeOffset="1.59902E6">22846 17472 5113 0,'0'0'4801'0,"0"0"-4337"16,0 0-312-16,0 0 576 15,0 0-64-15,0 0 32 0,0 0-8 32,58-4-328-32,-39 4-16 0,-4 0-63 15,1 5-49 1,-5 6 72-16,1-1 120 0,-6 3-48 0,-1 4-64 15,-3 3 0-15,-2 2-64 16,0 2-80-16,0 0-48 16,-5 1-120-1,-8-4-48-15,-2-1-248 16,4-1-312-16,-7-4 104 15,5-2 56-15,2-5 136 0,0-2 160 16,4-3 40-16,6-1 112 16,-3-2 0-16,4 0 0 15,0 0-8-15,0 0 8 16,4 0 0-16,9 0 104 15,0 0 48 1,4 0-24-16,3 0 48 0,-3 0 64 0,-2 0-80 16,3 0-64-16,-2 0-40 0,-3-2-56 31,0 0 8-31,1-1-8 15,1-1-40-15,-4 0-664 16,0-5-1265-16,1 1-2120 0,-7 2-3392 16</inkml:trace>
  <inkml:trace contextRef="#ctx0" brushRef="#br0" timeOffset="1.59934E6">23177 17415 4640 0,'0'0'3057'0,"0"0"-2121"15,0 0 865-15,0 0-97 0,0 0-424 16,0 0-183 0,84 67-553-16,-71-47 64 15,-2 4-112-15,-1 4-152 16,-7 2-16-16,-3 6-216 0,0 4-112 15,-18 27-152-15,-6-12-1584 16,-7-4-4626 0</inkml:trace>
  <inkml:trace contextRef="#ctx0" brushRef="#br0" timeOffset="1.60001E6">23586 17456 8465 0,'0'0'1921'0,"0"0"-281"0,0 0-304 32,0 0-463-32,0 0-417 0,0 0-64 15,-36 126 40 1,36-92 96-16,0 0 0 15,0 0-200-15,8-2-72 0,0-4-248 0,4-3 152 16,-1-5-112-16,0-4-48 16,4-7-216-1,6-9-392-15,16-9-1032 16,-3-20-1617-16,-4-5-6937 0</inkml:trace>
  <inkml:trace contextRef="#ctx0" brushRef="#br0" timeOffset="1.60058E6">23636 17420 4016 0,'0'0'5073'0,"0"0"-4480"16,0 0-225-16,0 0 1336 0,0 0 80 15,0 0-455-15,29 70-281 32,-21-36-256-32,-3 2-296 15,1 0-152-15,1-2-136 0,-3-1-208 16,-2-4 8-16,1-3-8 0,-3-5-128 15,0-6-376-15,0-2-744 16,0-7-1985-16,0-6-4857 0</inkml:trace>
  <inkml:trace contextRef="#ctx0" brushRef="#br0" timeOffset="1.60151E6">23794 17452 5657 0,'0'0'2240'0,"0"0"-792"0,0 0 201 15,0 0-441-15,0 0-720 16,0 0-336 0,0 0-72-1,8 0 96-15,8 0 608 0,2-2-223 16,6 2-97-16,-6 0 80 15,0 0-232-15,-1 0-88 0,0 0 32 16,-3 0-176-16,-3 0 40 0,-6 0 56 31,2 4-56-31,-7 2 40 16,0 4 112-16,0 4 0 0,0 6-96 15,-7 6-24-15,-6 4-112 16,-4 0-40-16,0 0-104 0,3-2 32 16,3-3 8-16,1-6 56 31,3-4-80-31,7-4 88 0,-4-2-8 15,4-5-56-15,0-2-40 16,0-2 96-16,0 0-120 0,0 0 56 16,0 0-168-16,4 0 104 15,3 0 136-15,6 0 8 31,1 0 160-31,-1 0 8 16,5-2-32-16,1-7 16 0,-2-1 32 16,0 1 40-16,1-4-48 0,-3 3-32 15,-2 1-96-15,-1 1-16 16,0 1-40-16,-6 1-200 15,4 4-720-15,-4 2-1776 0,-1 0-4306 0</inkml:trace>
  <inkml:trace contextRef="#ctx0" brushRef="#br0" timeOffset="1.60191E6">24319 17665 7497 0,'0'0'4313'0,"0"0"-3265"0,0 0 649 0,0 0-377 15,0 0-760-15,0 0-360 16,0 74-200-16,-29-20-384 16,4-8-2177-16,0-6-7457 0</inkml:trace>
  <inkml:trace contextRef="#ctx0" brushRef="#br0" timeOffset="1.60659E6">24483 17428 3040 0,'0'0'1536'0,"0"0"-303"16,0 0 95-16,0 0-320 15,-8-8 209-15,2 8-281 0,1 0 112 31,-3-2-664-31,0-1 80 16,0-1-32-16,-2 0 288 16,4-1-416-16,-2-1-48 0,-2-2-7 15,2-1-137-15,-2 0 16 16,-1-3-128-16,3-5 0 0,1 0-16 15,-1-1-64 1,5-1 24-16,3 4-24 16,0 0-8-16,0 3 23 15,0 5-31-15,3 1-48 0,7 1 136 16,1 3-136-16,2 2 144 15,2 0 208-15,-1 0-16 16,2 0-63-16,-1 0 47 16,1 4 8-16,-5 1-64 15,-4 0 96 1,3 3 56-16,-7 0-40 0,0 5 88 0,-1 2-40 15,-2 2 24-15,0-2-72 16,0 2-80-16,-5-4-88 0,-2-2 32 31,-1-3-96-31,3-2-8 16,-6-3-64-16,5-1 72 15,1 0-72-15,0 0 0 0,2 0-136 16,0 0 64-16,3 5-8 0,0-1-176 31,0 5 24-31,0 4 144 16,0 1-8-16,0 6 160 15,6 0-56-15,4 6 64 0,-4 3 48 16,-1 2-48-16,1 3 8 16,-6-2 88-16,2-2-48 0,3-1-40 15,-4-9 0-15,3-5-8 31,-3-4 16-31,-1-5-16 0,0-4 8 16,0-2 0-16,0-2 0 0,0 0-8 16,0 0-296-16,0 0-1569 15,0 0-5408-15</inkml:trace>
  <inkml:trace contextRef="#ctx0" brushRef="#br0" timeOffset="1.60719E6">24727 17394 5217 0,'0'0'1968'16,"0"0"-1056"-1,0 0 665-15,0 0 239 16,0 0-632-1,0 0-600-15,0 0-152 0,0 0 129 16,76 98-129-16,-69-74-152 0,-2 2 40 16,-4 5 24-16,-1-1-64 0,0 4-72 31,0 2-208-31,-18 16-232 15,-3-10-1881-15,-4-8-5336 16</inkml:trace>
  <inkml:trace contextRef="#ctx0" brushRef="#br0" timeOffset="1.62596E6">2814 14664 2960 0,'0'0'2105'0,"0"0"-953"0,0 0 0 15,0 0 352 1,0 4-239-1,0-4-473-15,0 0 40 16,-3 0 32-16,3 0-96 0,0 0-184 16,0 0-127-16,0 0-73 0,0 0-56 15,-2 0-56-15,2 0-88 0,0 0-64 16,0 0-72-16,0 0-40 31,0 0 48-31,0 0-56 16,0 0 8-1,-4 0 40-15,0 0-48 0,1 0 8 0,-2 0-8 16,2 0 8-16,0 0-8 0,-4 0 8 31,2-2-8-31,2 0 8 16,-2 2 0-16,5-2 0 0,0 2 56 15,0 0-48-15,-4 0 0 31,4 0-8-31,0 0 0 16,-7-2-8-16,2 1-1104 0,-1-1-5082 0</inkml:trace>
  <inkml:trace contextRef="#ctx0" brushRef="#br0" timeOffset="1.62716E6">3651 13179 6241 0,'0'0'2416'15,"0"0"-1431"-15,0 0-153 32,0 0 528-32,0 0-416 0,0 0-632 31,56 0 304-31,-22 0 145 15,8 0-97 1,7-2-176 0,4 0-272-16,8 2-72 0,30 0-144 15,-12 9-96-15,-13 10-2233 0</inkml:trace>
  <inkml:trace contextRef="#ctx0" brushRef="#br0" timeOffset="1.63842E6">18631 6772 1800 0,'0'-2'2504'0,"0"0"-1071"15,0 0-169 1,0 2 528 0,0 0 537-16,0 0-329 0,0 0-439 0,-2 0-385 15,2 0-288-15,0 0-240 16,0 0-256-1,2 10-288-15,19 10 48 0,6 5 8 0,7 8-8 32,0-2-32-32,-5-4-112 15,-3-3 0-15,-3-6 40 0,-12-4-40 16,0-5 56-16,-3-5-56 15,-8-2 0-15,0-2 72 16,4 0 57-16,-4 0 159 0,0-13 280 31,8-19-176-31,3-16-400 0,20-38-1000 16,-5 9-1425-16,3 9-9465 0</inkml:trace>
  <inkml:trace contextRef="#ctx0" brushRef="#br0" timeOffset="1.63986E6">21858 6704 8545 0,'0'0'2353'0,"0"0"-1601"0,0 0 344 16,0 0 184-16,0 0-375 31,0 0-473-31,0 0-272 15,25 28-32-15,-2-3 160 0,5 5 8 16,-3 2-56-16,4 0-16 16,-1-3-72-1,-4-5-96-15,-8-6 56 16,-1-4-32-1,-9-6-72-15,2-3 56 16,-6-3-64 0,-2-2 176-16,0 0 456 15,0 0 64-15,2 0-47 0,2-15-113 16,1-6-168-16,2-9-232 15,6-9-128-15,1-7 0 0,4-4-8 16,3-22-352 0,-5 11-1049-16,-6 13-2983 0</inkml:trace>
  <inkml:trace contextRef="#ctx0" brushRef="#br0" timeOffset="1.64242E6">15551 14526 1560 0,'0'0'2768'0,"0"0"-783"0,0 0 111 15,0 0-127-15,0 0-297 16,0 0-392-16,0 0-511 15,0 0-249-15,0 0-88 0,0 0-96 0,0 0-80 16,0 0-56-16,0 0-112 16,0 0-88-16,5 0-8 15,2 2 8-15,4 8 152 0,2 0-48 16,1 2-40-16,1 0 24 15,-1 1 16 1,-1-2-24-16,0 1-16 16,-3-3-64-16,-4-3 56 31,1-3-56-31,-4-1 8 15,-3-2-8 1,0 0 8-16,0 0 88 16,0 0-24-16,0 0 24 0,2 0 0 15,-2 0 40-15,5-3-16 31,-1-16-72-31,6-4-40 16,6-10-8-16,8-15-224 0,-4 6-816 0,-4 7-2889 16</inkml:trace>
  <inkml:trace contextRef="#ctx0" brushRef="#br0" timeOffset="1.66531E6">19422 3776 8377 0,'0'0'2329'0,"0"0"-729"16,0 0 625 0,0 0-329-16,0 0-656 31,-5-5-744-31,-6 2-32 15,-3-1-47-15,-3 4-41 16,-2 0-176 0,-7 24-200-16,0 16-176 0,2 12 80 0,5 5-16 0,3-3 112 15,8-8 0-15,4-11-16 16,4-12 8-16,0-10-88 15,0-8 80-15,0-5-176 0,8 0-265 16,13-9 49-16,5-17 256 16,11-10 80-1,2-7-152 1,3-8-176-16,-3 2-80 0,-8-2 8 15,-4 5 248-15,-8 2 160 16,-6 4 64-16,-5 4 8 0,-6 6 0 16,0 6 136-16,-2 5 168 0,0 10 120 15,0 5 16 1,0 4-88-1,0 0-176-15,0 24-184 0,0 12 0 16,4 10 16-16,3 2-16 16,-1-4 0-16,6-3 0 0,1-14-8 15,3-5 0-15,3-9-240 16,4-9-72-1,-2-4-56 1,0 0 48-16,5-21 128 0,-2-5 56 0,0-4-64 16,-1-2 64-16,-9 2-112 15,-4 2 152-15,-9 6 88 0,-1 4 16 16,0 6 0-16,-8 9 192 31,-14 3 104-31,-1 7-120 16,-3 21-176-16,-1 8 0 0,8 2 16 15,2 2-16-15,11-4 64 0,4-6-64 31,2-6 0-31,0-7 0 16,8-6-8-16,12-7 0 16,-1-4 0-16,7 0 0 0,5-6-104 15,4-14-312 1,2-5-536-16,-1-2-905 0,-2 1 49 0,-8 0 288 15,-2 4 79-15,-8 4 625 16,-5 2 536-16,-7 4 288 16,-4 1 1200-1,0 7 945-15,-4 3-89 0,-12 1-207 16,0 0-921-1,-3 8-416-15,1 12-216 0,0 6-104 0,4 2-136 16,7 0-56 0,4 0-64-16,3-1 56 15,0-8-40 1,3-2 40-16,8-6 0 0,4-3-312 0,1-8-88 15,3 0 8 1,1-2-56-16,2-17-137 0,-4-10-183 0,-3-3-152 16,-4-2 312-16,-8-2 336 31,-3 1 224-31,0 10 56 15,0 7 696-15,-3 10 1240 0,-3 8-311 16,1 0-633-16,3 10-704 0,2 14-280 31,0 6-8-31,0 4-48 0,2-2 40 0,9-2-576 31,7-7-576-31,4-8-1073 0,-5-7-1800 16,-1-6-424-16</inkml:trace>
  <inkml:trace contextRef="#ctx0" brushRef="#br0" timeOffset="1.66566E6">20126 3684 4656 0,'0'0'3161'0,"0"0"-2249"15,0 0 529-15,0 0-169 31,23 66-128-31,-17-38-528 0,1 2-264 16,-1 2-176-16,-1 0-8 16,2 0-72-16,-1-3-80 0,-1-3-16 15,1-3 8-15,-6-4 49 16,0-8-49-16,0-2 64 15,0-5 192-15,0-4 544 16,0 0 304-16,0 0-392 16,0-11-328-16,0-6-144 15,0-8-168-15,0-3-80 0,12-6-8 16,7-4 8-16,4 4 0 15,7 0 0 1,9 1-424-16,-5 8-1280 16,-8 9-2865-16</inkml:trace>
  <inkml:trace contextRef="#ctx0" brushRef="#br0" timeOffset="1.66611E6">20632 3750 8529 0,'0'0'4593'0,"0"0"-3472"0,0 0 791 15,0 0-608 1,0 0-784-16,0 0-416 0,5 0-104 0,3 0-160 15,3 8-776-15,-4 3-1864 32,-3 4-6178-32</inkml:trace>
  <inkml:trace contextRef="#ctx0" brushRef="#br0" timeOffset="1.66628E6">20627 3976 2904 0,'0'0'8666'0,"0"0"-6474"0,0 0-991 0,0 0-49 15,0 0-840 1,0 0-312 0,18 0-616-16,-2 2-1337 15,2-2-6312-15</inkml:trace>
  <inkml:trace contextRef="#ctx0" brushRef="#br0" timeOffset="1.6681E6">21176 3539 5369 0,'0'0'2632'16,"0"0"-1023"-16,0 0 375 16,0 0-104-1,0 0-543-15,0 0-321 0,0 0-208 16,0 0-320-16,0 0-352 0,-39 32-88 15,28 6-32-15,0 11-8 0,-1 7-8 16,1 4 120-16,5 1-80 31,4-8-40-15,2-8 0-16,0-11-8 0,0-10-104 0,10-9 64 15,1-7-40-15,-1-6 80 16,1-2-120-16,-1-2-16 0,3-17 144 31,0-7 8-31,1-5 64 16,-6 3-64-16,-3 2 56 0,-5 6-56 15,0 6 184 1,0 6 64-16,-11 3-8 0,-7 3-224 0,-1 2-24 16,-2 0-520-16,1 0-1200 31,9 0-1377-31,6 0-2832 0</inkml:trace>
  <inkml:trace contextRef="#ctx0" brushRef="#br0" timeOffset="1.66854E6">21420 3477 3064 0,'0'0'4369'16,"0"0"-2881"-16,0 0-343 0,0 0-97 0,0 0-192 15,-48 102-168-15,30-49-16 16,0 7-304-1,-1 6-128-15,1 0-71 16,2-4-161-16,6-13-16 16,8-15 8-16,2-17-153 0,0-12-247 15,10-5-80-15,8-7 480 16,6-18 0-16,0-3 64 0,1-2-56 15,-3 5 88 1,-6 5-88 0,-6 6 0-16,-2 7 0 31,-6 2 312-31,-2 5 393 0,0 0 303 15,0 0-104-15,-5 0-912 16,-8 0-352-16,-5-4-688 0,2-2-1369 16,5 0-2248-1</inkml:trace>
  <inkml:trace contextRef="#ctx0" brushRef="#br0" timeOffset="1.66897E6">21623 3491 3832 0,'0'0'2297'0,"0"0"-1025"0,0 0 432 0,0 0 81 31,0 0-465-31,0 0-576 15,0 0-472-15,0 26-160 16,0 2 8-16,-11 6 56 0,3 11 160 16,-2 4 41-16,-3 8-121 15,2-1-56-15,3-2-16 0,3-4-96 31,5-7-88-31,0-9-8 16,0-8 8 0,13-11 0-16,0-5-88 0,3-5 80 0,2-5-72 15,0 0 16-15,-5-7 64 16,0-8 48-16,-4-6-40 0,-2 2 56 31,-7-4 128-31,0 1 104 16,0 0 200-1,-12 0-272-15,-10-2-224 0,-4 6-240 16,-16 14-664-16,6 4-2313 15,-1 0-5889-15</inkml:trace>
  <inkml:trace contextRef="#ctx0" brushRef="#br0" timeOffset="1.67511E6">20709 4514 4841 0,'0'0'5137'16,"0"0"-3217"-16,0 0-608 16,0 0 161-1,0 0-545-15,0 0-512 16,0 2-272-16,0 2-128 0,0 0 72 31,0 2-88-31,4 10-592 16,4-2-1409-16,-3-2-3496 31</inkml:trace>
  <inkml:trace contextRef="#ctx0" brushRef="#br0" timeOffset="1.67526E6">20698 4688 7585 0,'0'0'1448'0,"0"0"-1119"0,0 0 1127 0,0 0-840 16,0 0-288-16,0 0-328 15,0 0-152-15,45 38-2633 0,-32-35-5320 16</inkml:trace>
  <inkml:trace contextRef="#ctx0" brushRef="#br0" timeOffset="1.72485E6">15060 14412 432 0,'0'0'1600'16,"0"0"-848"-16,0 0-176 15,0 0-48-15,0 0-296 16,0 0-224-16,0 0-8 0,0 2-192 0,0-2-168 15,0 2-8-15,-5-2-152 16,1 0-312-16,0 0-240 0</inkml:trace>
  <inkml:trace contextRef="#ctx0" brushRef="#br0" timeOffset="1.72516E6">15060 14412 2480 0,'-21'-40'1304'0,"21"42"-736"16,0-2-39-16,0 2-9 0,0-2 128 15,0 2 96-15,0-2-368 0,0 2-232 16,0 2-80-16,0 2 80 15,0 1 456-15,0 4-32 16,-1 1-256-16,-4 0-120 0,3 2-40 16,-3-4-135-16,4 0-1 31,1-2 0-31,0-2-16 0,0 0-8 0,0 2-225 15,0-2-343-15,0-2-944 16,0-4-2761-16</inkml:trace>
  <inkml:trace contextRef="#ctx0" brushRef="#br0" timeOffset="1.74502E6">19463 2675 8793 0,'0'0'4321'15,"0"0"-3497"-15,0 0-143 16,0 0 7-16,0 0-136 62,1 0-168-62,14 0-72 63,-2 0-80-63,1 0-88 15,1 6-88-15,-4 4 40 32,-4 6-24-32,-7 7 176 0,0 5 80 0,-4 6 216 0,-18 2-31 0,-9 0-185 15,-3-1-232-15,-8-2 48 16,5-9-64-16,10-13 24 15,15-7-480-15,12-4-56 0,34-4 111 47,3-7 137-47,2 1 232 16,-13 6-56-16,-16 4-64 0,-7 0 72 15,-2 14 32-15,-1 8 120 16,0-1 160-16,0 6-111 0,-4-5-97 16,-1-4-104-16,-2-6-96 0,7-6-329 15,0-6-615-15,7-12-1224 16,12-14-3025-16,4-6-4201 0</inkml:trace>
  <inkml:trace contextRef="#ctx0" brushRef="#br0" timeOffset="1.74541E6">19719 2691 5945 0,'0'0'2936'0,"0"0"-1207"16,0 0-289-16,0 0-592 0,-3 14-488 15,2 4 152-15,-3 4-15 16,1 2-145-16,0 1-72 15,1-4-48-15,-1-1-104 0,0 1-56 16,3-6-64 0,0 2-8-16,0-4 48 0,0 0-48 0,0-3 8 15,3-2 0-15,5-3 0 16,3 2 8-16,-3-3-8 0,4 0 48 15,-1 2-48-15,-4-2-8 32,-1-1 0-32,-1 3 8 0,-5-3 0 31,0 1-8-31,0-2 0 31,0 2 248-31,0 0 416 16,0 0-96-16,0 2-120 0,-7 2-200 0,-2 0-240 15,-1 2-8 1,-5-2-8-16,-4-4-680 15,0-2-1048-15,4-2-3129 0</inkml:trace>
  <inkml:trace contextRef="#ctx0" brushRef="#br0" timeOffset="1.74564E6">19792 2687 5777 0,'0'0'4417'0,"0"0"-3065"16,0 0 200-16,0 0-223 0,53-10-449 16,-33 6-408-1,2 2-272-15,9-2-200 0,-5 2-848 16,-2 0-3433-16</inkml:trace>
  <inkml:trace contextRef="#ctx0" brushRef="#br0" timeOffset="1.74634E6">20026 2803 5497 0,'0'0'7121'16,"0"0"-5328"15,0 0-1241-31,0 0-176 16,0 0 32-16,0 0 48 15,-3 106-128-15,1-69-160 0,2-5-88 16,-4-4-24-16,4-6-40 47,0-8-8-47,0-6-8 0,0-4-128 15,0-4 112-15,0 0 16 16,0-10 48-16,0-10-40 31,16-8 8-31,0-4-8 0,3-2 0 31,1 2 8-31,1 5-16 0,-5 10 0 0,-5 6-104 0,2 11 96 16,-2 2-160-16,-3 18 72 16,2 5 144-16,-10-3-40 0,0-1 56 0,0 0-56 15,0-4 64-15,0-2-64 16,0-3 0-16,-5-6 40 0,2-2-32 15,1-4 64 1,2 0 0-16,0 0-80 0,0-9-128 16,5-6-296-16,8-5 8 0,5 0-160 15,3 2 128-15,-3 4 64 16,1 5 64-16,-8 5 208 0,2 4 7 0,-1 0 9 15,-3 0 96-15,-2 4 0 32,-2 11 104-32,-4-1 73 15,-1 0-81-15,0 2-96 0,0-7-1097 16,0-2-5392-16</inkml:trace>
  <inkml:trace contextRef="#ctx0" brushRef="#br0" timeOffset="1.74653E6">20385 2856 5497 0,'0'0'2816'0,"0"0"-2072"15,0 0-407-15,1 6-57 16,6 3-64-16,-2-1-216 0,0-1-2281 0</inkml:trace>
  <inkml:trace contextRef="#ctx0" brushRef="#br0" timeOffset="1.74678E6">20472 2685 6105 0,'0'0'3136'16,"0"0"-2071"-16,0 0-729 16,0 0 184 30,0 0-520-46,0 0-496 32,0 0-6674-32</inkml:trace>
  <inkml:trace contextRef="#ctx0" brushRef="#br0" timeOffset="1.74731E6">20472 2685 8129 0,'105'145'2593'0,"-105"-132"-1473"31,0 6-448-31,0 5 1649 16,0-1-2121-16,0-6-72 0,0-4-112 15,0-4 32 1,0-3 56-16,0-4 72 15,0-2 120-15,-3 0-80 16,3 0-72-16,0-2-144 0,0-13-112 31,0-17-280-31,16 0-24 0,2 2-1041 16,-1 7 1249-16,-5 18 48 47,-1 5-88-47,-3 0-16 31,3 0 264-31,-6 0 0 0,0 0 0 0,2 0 104 0,-3 0 0 47,0 5-24-47,2 1 0 15,-1-1 0-15,1 1-64 0,-2 0 56 47,-3 1-16-47,4 5-48 16,-3 3 48-16,1 2 296 31,-3 3-280-31,0 1 9 15,0 0-81-15</inkml:trace>
  <inkml:trace contextRef="#ctx0" brushRef="#br0" timeOffset="1.74804E6">20415 2896 3328 0,'0'0'2321'0,"0"0"-505"0,0 0-128 31,0 0-399-31,0 0-201 15,-4 0-272-15,4 0-248 16,0 0-56-16,0 0-184 0,0 7 113 16,0 6 151-16,0 3-160 15,0 0-224-15,0-2-112 0,0 2-96 16,0-2-272-16,0-2-1025 15,0-4-3984-15</inkml:trace>
  <inkml:trace contextRef="#ctx0" brushRef="#br0" timeOffset="1.75911E6">20990 2639 4656 0,'0'0'2193'16,"0"0"-1441"-16,0 4 168 15,4 0 417-15,-3 2-505 16,1 0-184-16,3 4-56 0,-4 2 192 47,4 5-16-47,-2 0-232 15,1 7 129-15,-4 4-289 0,0 3-120 0,0 1 72 16,0 0-112 0,0 2-112-1,-7 0-32 1,-6 0-72-16,-21 8-928 0,4-10-3377 0,-1-8-4937 15</inkml:trace>
  <inkml:trace contextRef="#ctx0" brushRef="#br0" timeOffset="1.76007E6">19188 2830 5145 0,'0'0'2768'0,"0"0"-1239"0,0 0-313 15,0 0-16 1,0 0-496-16,0 0-64 15,0 0-296-15,0 0-232 16,0 0-112-16,-113 58 48 16,107-41-48-1,2 0 0-15,4 0-8 16,0 4 0-16,0-1-56 0,0 4 64 15,17 12-336 1,-3-6-952-16,2-1-1336 0</inkml:trace>
  <inkml:trace contextRef="#ctx0" brushRef="#br0" timeOffset="1.77454E6">19140 2380 5369 0,'-5'0'4305'0,"3"2"-2641"0,-3-2 200 0,4 2-359 16,-2 0-177-16,1-2 592 0,2 0-1688 15,0 0-80-15,0 0-104 16,0 0-48-16,0 0 0 0,0 0-88 16,0 0-16-1,0 0 8-15,0 0 0 0,0 0 32 16,5 0 64-16,11 0-8 0,5 0 8 15,3 0 72 1,0 0-72-16,5 0-16 16,2 0 16-1,1 0 24 1,4 0-16-16,-1 0-8 0,1 0 16 15,1 0-16-15,-5 0 0 16,1 0 0 0,-6 0-8-16,2 3-72 15,-3-1 32-15,2 2 48 0,1-1 0 16,-2 1 0-16,2 2 0 15,-3-2 0-15,5-2-8 16,1 3-64 0,5-3 16-16,-3-2 48 0,2 0-56 0,20 0 16 31,-6 0-128-31,-5 0-272 15,-1 0 384-15,-23 4 8 47,3 0 8-47,-1 1 48 0,3 1 0 16,3-2 0-1,5-2 0-15,3 1-8 16,-2-1-96-16,4-2 104 16,-8 0 8-1,-2 0-8-15,-7 2-72 16,-2-2 64-1,-1 2 8 1,-6-2-16-16,11 0-96 0,4 0-16 0,2 0 96 16,6-2 24-1,-7-7-88 1,2 1-72-16,-7 1 40 0,-1 3-192 15,-7 2 32 1,-7 2 96-16,-1 0 32 16,1 0-72-16,2 0 216 0,0 0-72 31,0 0 88-31,-2 4 0 15,2-2 0-15,0-1-8 16,-4 1 0-16,2 0-8 16,7 4 0-16,-3-2 8 0,0 1-48 0,-1-1-168 15,-12-4-977-15,0 0-1775 16,0 0-6362-16</inkml:trace>
  <inkml:trace contextRef="#ctx0" brushRef="#br0" timeOffset="1.77605E6">19082 3409 2592 0,'3'0'1288'16,"0"0"-560"-16,5 0 329 0,3 0 567 15,6 0-296-15,-1 0-191 16,1 0-265-16,-2 0-296 15,1 0 16-15,0 0 48 47,-1 0-256-47,1 0-112 16,2 0-48-16,-2 0-64 15,2 0-112-15,1 0 32 0,4 0-24 32,-1 0-40-32,2 0 32 15,1 2-48-15,4 2 64 16,-2 0-56-16,4-2 64 0,22-2-8 15,0 0 105-15,-4 0 103 16,-2 0-224-16,-26 0-48 16,-4 0 8-16,3 0-8 0,-2 0 8 15,-1 0-8 1,1 0 48-16,5 0-32 0,-1-2-16 0,-2-2-16 15,2 0 16-15,1 0 0 16,-4-1 24-16,-2 2-16 16,-1-1 0-16,-2 2 8 0,1 2-8 15,-1-2 8-15,2 2-16 31,4 0 0-31,2 0-88 0,1 0 88 16,4 0 56 0,3 0-48-16,0-4 0 15,6 2 0-15,-6-2-8 16,3 2 0-16,-4 2 0 0,-2 0 8 15,1 0 0-15,1 0-8 16,-7 0-16-16,3 0 16 0,0 0-8 16,3 0 8-1,3 2 0-15,1 2 0 16,-3-2 0-16,-2-2 0 15,-1 2 0-15,-6-2 0 16,-7 2 8-16,-1 0-8 0,-8-2 0 16,-3 0-8-1,-1 0-216-15,-1 0-545 31,-11 0-2455-31</inkml:trace>
  <inkml:trace contextRef="#ctx0" brushRef="#br0" timeOffset="1.77695E6">21231 2969 5417 0,'-2'0'2936'0,"2"0"-1151"15,0 0 175-15,0 0-152 16,0 0-583-16,0 0-505 0,-3 0-112 16,3 0-152-16,0 0-184 15,0 0-152-15,16 2 0 16,4 3 32-16,-3-3-32 15,-2-2-16-15,-2 0-16 0,1 0-40 16,-2 0 64-16,-1 0-112 16,-3 0-536-16,3-9-1320 0,-2 4-3009 15,-5 1-4169-15</inkml:trace>
  <inkml:trace contextRef="#ctx0" brushRef="#br0" timeOffset="1.77774E6">21628 2781 9706 0,'0'0'1736'0,"0"0"-176"0,-5 0-680 15,-1 0-463 1,1 4-209 0,-6 7 32-16,0 15 0 0,2 2-24 15,1 1 96-15,0 4-312 16,8-17-8-16,0 2 8 0,0-2 0 15,8-2-72-15,2-4-40 0,-3-4-48 16,2 0 56-16,-2 0-120 0,-1 0-96 16,1-2 192-16,-3-2 120 31,-4 0-88-31,0-2 48 0,0 2 48 31,0-2-8-31,0 0 8 16,0 2 0 30,0 0 0-46,0 2-40 16,0 0 40-16,0 0 120 0,-9 2 72 16,-1 2-80-16,-4 0-56 15,-3 2-8-15,-2 0-40 31,0-2-8-31,1 3-184 16,2-6-200-16,4-5-441 0,12-26-1031 31,0-18-3225-31</inkml:trace>
  <inkml:trace contextRef="#ctx0" brushRef="#br0" timeOffset="1.77795E6">21654 2762 7449 0,'0'0'1200'0,"0"0"225"0,0 0-185 31,0 0-248-31,0 0-400 15,5 0-80-15,1 0 121 16,17 0-329-16,-4 0-152 0,15 0-809 16,-3 0-1735-16,-12 0-3809 0</inkml:trace>
  <inkml:trace contextRef="#ctx0" brushRef="#br0" timeOffset="1.77839E6">21757 2918 4336 0,'0'0'5690'62,"-11"47"-4986"-62,11-24-264 16,0-7-264-16,0 0-184 31,8-6-88-15,0-8 32-16,0-2 48 0,2 0 16 15,1 0 32-15,2-12 424 0,-6-20 80 32,-7 2-40-32,0 2 1921 15,0 5-2801-15,-16 23-1185 16,8 0-2472-16,1-2-3408 0</inkml:trace>
  <inkml:trace contextRef="#ctx0" brushRef="#br0" timeOffset="1.77895E6">21757 2918 4977 0,'141'-17'800'16,"-139"21"112"-16,-1 7 496 47,4 3-119-32,-5 4 1167-15,0 3-1848 16,0 0-192 0,0 5-56-16,0-9-40 0,-6-8 417 15,6-9-1138-15,0-9-111 0,17-26 56 31,11 2-216-31,-4 7-344 0,-1 7 1072 0,-15 19-48 32,1 17 48-32,-5 8 304 15,0 7-88-15,-4-12-16 0,0 2-96 16,0-2 0-16,0-2-8 15,0-4-88 1,0-5-64-16,0-6 8 31,0-1-8-31,4-2-432 16,4 0-264-16,3-8 8 0,8-20-504 16,9-5-1169-16,-2 1-2784 15,-4 7 5145-15,-14 13 712 0,-4 6 536 16,1 6 241-16,-2 0-369 15,-2 6-352-15,1 12 2529 16,0-1-3177-16,1-4-120 16,-3-3-528-1,0-2-1833-15,3-5-5688 0</inkml:trace>
  <inkml:trace contextRef="#ctx0" brushRef="#br0" timeOffset="1.77921E6">22234 2942 4945 0,'0'0'2920'16,"0"0"-1600"-16,0 0-871 47,0 4-305-47,0 8-144 31,-7 8-96-31,3-4-1481 0,2-4-3144 15</inkml:trace>
  <inkml:trace contextRef="#ctx0" brushRef="#br0" timeOffset="1.77951E6">22234 2942 6601 0,'48'-127'2857'0,"-48"127"-1425"0,0 0 720 16,0 0-431-16,0 0-809 15,0 7-840-15,0 12-72 0</inkml:trace>
  <inkml:trace contextRef="#ctx0" brushRef="#br0" timeOffset="1.78003E6">22368 2952 4280 0,'0'6'1441'15,"0"1"-1009"1,0 6-16-16,0 10 312 0,0 2-144 15,-5-5 16-15,0-4-512 16,5-16-8 0,0 0 208-16,0 0 353 0,0-8-641 15,0-10-8-15,0-4-225 0,16-10-127 16,2 4-240-16,-2 2-136 15,2 3 736 32,-7 16 0-47,-3 1 192 31,4 4 16-31,-7 2-96 16,1 0 64-16,-4 0-128 0,4 0 320 16,2 15-8-16,-5 6 1257 0,2 3-953 15,-5-5-208-15,0 2-64 31,0 1-216-31,0-2-176 0,0 4-776 32,0-6-1432-32,-5-6-3682 0</inkml:trace>
  <inkml:trace contextRef="#ctx0" brushRef="#br0" timeOffset="1.8324E6">21065 994 3744 0,'0'0'4945'0,"0"0"-2080"16,0 0-336-16,0 0-273 16,0 0-544-1,0 0-431-15,0 0-329 16,-23 0-312-16,23 0-208 15,-5 2-304-15,0 13-128 0,-1 7 0 16,-1 12 72-16,-4 4 176 16,3 4-104-16,-2 1 48 0,4-8-176 31,1-1-16-31,3-5 16 0,-2-3-16 15,2-3-192-15,0-1-656 16,-2 3-544-16,-1-5-897 0,3-6-3424 16</inkml:trace>
  <inkml:trace contextRef="#ctx0" brushRef="#br0" timeOffset="1.83286E6">21120 1175 7641 0,'0'0'4377'0,"0"0"-2881"0,0 0 49 0,0 0-585 0,0 6-632 0,0 12-136 15,0 6-16-15,0 3 8 16,0-2-64-16,0-1-48 31,0 0-72-31,6-3 0 0,2-4-8 16,3 0 8-1,2-5 0-15,0 0-88 0,3-4-72 0,4-2 48 16,-4-4 16-16,3-2-176 15,4 0 80-15,0-2 104 32,-1-12 88-32,1-8 0 0,-4-1-8 15,-4 1 8-15,-1-1 200 16,-6-1 32-16,-3-1 120 0,-5-1 88 15,0 0-24 1,0 0-192-16,-16 2-64 16,-2 4-16-16,-1 4 80 15,-1 6-224-15,1 2-168 0,0 6-184 16,1 2-592-1,2 0-2105 1,8 0-5528-16</inkml:trace>
  <inkml:trace contextRef="#ctx0" brushRef="#br0" timeOffset="1.83315E6">21599 1105 6465 0,'0'0'4673'15,"0"0"-2713"-15,0 0 249 31,0 0-529-31,0 0-696 0,0 0-552 16,0 0-328-16,0 0-104 16,0 0-656-16,13 2-224 0,-11 6-1552 15,1 2-3762-15</inkml:trace>
  <inkml:trace contextRef="#ctx0" brushRef="#br0" timeOffset="1.83329E6">21599 1105 5737 0,'-29'145'4769'0,"29"-143"-3105"15,0-2-24 1,0 2-247 0,0-2-793-16,0 3-544 0,0 1-40 0,5 2-16 15,13 4-352-15,-5-1-1393 16,4-5-3512-16</inkml:trace>
  <inkml:trace contextRef="#ctx0" brushRef="#br0" timeOffset="1.8347E6">21888 1000 1176 0,'0'0'5649'16,"0"0"-2968"-16,0 0 103 15,0 0-391 1,0 0-849 0,0 0-776-1,0 0-424-15,-24 30-224 0,13-7-8 0,3 5 80 16,0-2-136-16,4 2 16 15,1-2-24-15,3 1 56 16,0-4-104-16,0-1-8 0,0-1 8 16,7-6-8-16,2-2-152 0,-1-2-104 15,2-3 216 1,1-2-104-16,-9-1-48 0,4-3 80 15,-2 0 112-15,-3 0 8 0,-1-2 8 32,0 2 0-32,0-2 64 15,0 2-8-15,0-1-64 0,0-1 56 16,0 2 64-16,0 2 80 15,-5 0 40-15,-6 5 56 16,-13 1-192-16,-2 1-104 0,-3 2-688 16,-11-5-976-16,11-2-2625 31,6-6-2977-31</inkml:trace>
  <inkml:trace contextRef="#ctx0" brushRef="#br0" timeOffset="1.8349E6">21853 1077 7361 0,'0'0'2105'16,"0"0"319"-1,0 0-808-15,0 0-511 16,0 0-321-16,103 0-472 15,-79 2-312-15,2 4-8 16,8 1-992-16,-6 0-2817 0,-9-1-3785 0</inkml:trace>
  <inkml:trace contextRef="#ctx0" brushRef="#br0" timeOffset="1.83516E6">22179 1058 1384 0,'0'0'5873'0,"0"0"-3921"15,0 0-127-15,0 0 471 16,0 0-679-16,0 0-441 0,0 0-432 15,-16 79-208-15,9-59 16 16,-2 4-232 0,-3 0-264-16,-2 2-56 15,-12 16-80-15,2-8-1416 0,4-4-4009 16</inkml:trace>
  <inkml:trace contextRef="#ctx0" brushRef="#br0" timeOffset="1.83648E6">22450 960 3808 0,'0'0'4881'0,"0"0"-3280"16,0 0 47-16,0 0-56 15,0 0-383-15,0 0-153 16,0 0-360-1,-35 100-256-15,28-71-192 0,-1-3-144 0,3-4-104 16,1-2-200-16,-3-2-648 16,2-3-1224-1,2-10-2922-15</inkml:trace>
  <inkml:trace contextRef="#ctx0" brushRef="#br0" timeOffset="1.83724E6">22502 966 6329 0,'0'0'2480'0,"0"0"-351"16,0 0-1-16,0 0-999 15,0 0-649-15,0 0-480 16,-3 0-128-1,11 0 128-15,6 0 216 16,6 0-8-16,-4 0-88 0,0 0 56 0,-5 7-32 16,1-1-40-16,-4 0 24 15,-2-1-72 1,-1 3-8-16,-5 5 16 15,0-2-64 1,0 16-400-16,-11-7-1721 0,-5-2-5320 16</inkml:trace>
  <inkml:trace contextRef="#ctx0" brushRef="#br0" timeOffset="1.83744E6">22502 966 6513 0,'-23'147'2064'16,"20"-138"-1151"-16,-5 6 943 15,-2 5-448-15,-1 6-440 0,1 0-503 32,-1-2-289-32,5-1-176 15,2-10-641-15,4-11-1375 16,0-2-2441-16,7 0 256 15</inkml:trace>
  <inkml:trace contextRef="#ctx0" brushRef="#br0" timeOffset="1.83757E6">22541 1111 4544 0,'0'0'1633'0,"0"0"-385"16,0 0 416-16,0 0-551 16,-8 48-673-16,6-38-440 15,2-2-1248-15,0-6-2713 0</inkml:trace>
  <inkml:trace contextRef="#ctx0" brushRef="#br0" timeOffset="1.83773E6">22541 1111 1488 0,'-8'154'2968'0,"8"-142"-1359"0,0 1-73 15,0-4 56 1,0-1-767-16,11-5 431 15,2-3-48-15,3 0-104 0,-1 0-167 16,1 0-385-16,1-7-264 16,-5 3-288-16,1 2-536 15,-7 0-1633-15,-3 2-3712 16</inkml:trace>
  <inkml:trace contextRef="#ctx0" brushRef="#br0" timeOffset="1.83833E6">21811 1606 7697 0,'0'0'2137'0,"0"0"-1321"0,0 0 344 16,0 0 296-16,0 0-71 15,0 0-329-15,0 115-280 16,-12-81-216-16,-4-2-312 0,3-2-176 31,0-4 16-15,2-4-88-16,3-6-64 0,3-8-168 0,5-6-40 15,0-2-152-15,0 0-352 16,2-4-40-16,14-6-137 16,2 0 457-16,1 2 152 0,4 4 216 31,-4 4 16-31,-3 0 112 0,-3 2 32 15,0 8 392-15,-10 2 72 0,-1-2 129 16,-2 4 167-16,0 0 296 16,-11 4-296-1,-9 0-416 1,-7 0-160-16,-1 1-216 0,-1-4-504 15,5-11-1320-15,8-4-745 16,9 0-4000 0</inkml:trace>
  <inkml:trace contextRef="#ctx0" brushRef="#br0" timeOffset="1.83905E6">21937 1841 4016 0,'0'0'2001'0,"0"0"7"16,0 0 193-16,0 0-665 0,0 0-48 15,0 0-463-15,16 54-201 16,-16-36-56-16,0 0-336 0,0-4-192 31,-2-1-136-31,-1-10-104 16,0-1-96-16,3-2-360 15,0-2-856-15,0-16-729 0,3-4-679 31,13-2-1393-31,7 0 1152 0,3 4 1137 0,3 8 1824 0,0 6 2120 32,-5 6-455-32,-1 0-17 15,-2 0-168-15,-4 6-288 16,-4 0-103-16,0-2-497 0,-1-4-264 0,-6 0-216 15,-3 0-8 1,-1 0 168-16,-2-4 368 0,0-6-296 16,0-2-240-1,-7 2-88-15,-4 2-8 16,0 4 192-1,1 4 304 1,-1 0-16-16,-4 4-279 0,4 12-9 16,0 4-56-16,3 4 8 0,3 0-144 15,5-4-8-15,0-4-48 0,0-6-849 16,19-8-727-16,7-2-88 15,6-4-817-15,4-18-55 16,4-2-489-16,-8 0 1961 0,-6 2 1112 31,-8 5 624-15,-8 10 968-16,-9 3 873 0,-1 4 423 0,0 0-711 15,0 6-785-15,-11 12-688 16,0 3-144-16,-1 4 137 0,1-3-449 16,8-3-248-16,3-6 0 15,0-5 0-15,0-6-665 0,6-2-447 31,14 0 80-31,-1-14-48 16,2-8-80-16,-3-2-345 16,-2 4 641-16,-5 4 864 0,-7 8 1112 15,-1 6 841-15,-3 2-137 16,0 0-616-16,0 0-600 0,0 8-376 15,0 0-23 1,0 2-201-16,6-4-1049 16,10-6-1215-16,-1 0-2081 15,1-2 1424-15</inkml:trace>
  <inkml:trace contextRef="#ctx0" brushRef="#br0" timeOffset="1.83926E6">22549 1660 6633 0,'0'0'2897'0,"0"0"-1017"0,0 0-440 16,0 0-744-16,0 36-544 15,-8-2 152-15,-2 13 1 0,-1 2-9 16,-2 4-88-16,5-3-200 16,-4-6 64 15,6-8-72-31,4-8-544 15,2-9-1169-15,0-10-1167 16,0-7-2898-16</inkml:trace>
  <inkml:trace contextRef="#ctx0" brushRef="#br0" timeOffset="1.83949E6">22663 1815 5945 0,'0'0'2952'0,"0"0"-1911"0,0 0 63 15,0 0 296-15,0 0-664 16,0 0-360-16,0 0-136 0,-37 50-168 0,21-28-72 15,2 2-96-15,-3-4-40 16,6-2 128-16,3-6 8 16,0-2 280-16,6-2 57 0,1-2-169 15,1-1-168-15,0 0-48 16,0 1 48-16,11-2 120 0,8-4 32 15,17 0-152-15,-2 0-1017 0,-5-4-5392 16</inkml:trace>
  <inkml:trace contextRef="#ctx0" brushRef="#br0" timeOffset="1.84003E6">23091 1803 8753 0,'0'0'2753'0,"0"0"-241"0,0 0-447 15,0 0-553-15,0 0-480 16,0 0-567 0,0 0-465-1,0 0-24-15,0 0-64 0,0 0 80 16,-29 76 0-16,29-54 0 15,0-4-184-15,0 0 39 0,7-4-119 16,4-2-40-16,4-2 88 16,1-2-72-1,-2 1-16 1,-1-5 72-16,-1-1 56 15,-3-1-88-15,-2-2 104 0,-6 2 120 0,-1 0-32 16,0-2-8-16,0 2 88 0,0 0 152 16,0-2 368-16,-6 4 112 31,-10 3-144-31,-15 2-488 0,-34 18-144 15,1-4-704-15,2 1-2201 0</inkml:trace>
  <inkml:trace contextRef="#ctx0" brushRef="#br0" timeOffset="1.8402E6">23122 1721 10938 0,'0'0'1752'0,"0"0"-824"16,0 0-47-16,0 0-569 15,0 0-312 1,149-13-953-16,-122 13-3471 0</inkml:trace>
  <inkml:trace contextRef="#ctx0" brushRef="#br0" timeOffset="1.84073E6">23337 1911 8769 0,'0'0'1897'0,"0"0"-945"32,0 0 640-32,0 0-375 15,0 0-265-15,0 111-192 0,-5-88-200 16,-1-5-296-16,1-4-112 0,5-5-56 15,0-9 8 1,0 0 40 0,0 0 40-16,0-6 32 15,0-14-216-15,3-9-312 0,13-3 40 16,-1-2-152-16,4 4 144 15,0 4-32-15,-4 10 312 0,-4 6-112 16,-1 8 40-16,-4 2-192 16,-2 0-144-16,0 12 408 31,0 8 424-31,-4 4 32 0,0 4-104 0,0 1-168 15,0-5-16-15,-4-5-64 16,0-6-16-16,2-5-40 0,2-6-48 16,0-2-320-16,0 0-280 15,6-17 16 1,11-6-640-1,2-2-105-15,4 3-511 0,-6 7 720 0,-5 4 784 16,-3 9-16-16,-7 2 352 16,0 0 104-16,-2 13 672 0,0 6-192 15,0-1-584-15,0 2-856 31,0-6-1473-31,0-8-3040 16</inkml:trace>
  <inkml:trace contextRef="#ctx0" brushRef="#br0" timeOffset="1.84085E6">23584 2037 5417 0,'0'0'2032'0,"0"0"-824"31,0 0-303-31,0 0-193 16,0 0-408-16,0 0-304 0,0 0-576 16,5 6-3721-16</inkml:trace>
  <inkml:trace contextRef="#ctx0" brushRef="#br0" timeOffset="1.84117E6">23695 1792 4745 0,'0'0'3064'0,"0"0"-2456"0,0 0 248 0,0 0 809 15,0 0-521 1,0 0-72 0,20 125-151-16,-20-91-169 15,0-4-328-15,0-2-16 0,0-8-304 16,0-8-56-16,0-6-48 15,0-6-424-15,3 0-440 0,10 0 159 0,8-10 521 32,0-3 80-32,0-2-128 15,-8 7 136-15,-2 4 8 16,-6 4 88-16,-2 0 256 0,0 0 224 15,-1 0-23 1,3 10-257-16,0-2-200 0,3 3-360 16,14-10-1233-16,1-1-2712 0,1 0-584 15</inkml:trace>
  <inkml:trace contextRef="#ctx0" brushRef="#br0" timeOffset="1.84144E6">24031 1949 3792 0,'0'0'5425'16,"0"0"-3600"-16,0 0-321 0,0 0-184 31,0 0-199-31,0 0-529 16,-32-12-392-16,26 12-200 0,-1 2-96 15,2 8-32-15,5 1-96 16,0 2 72-16,0 2-24 15,0-4-152 1,7 3-80-16,4-3-121 0,4-4 49 16,1 1 24-16,1-4 224 15,-4-2 104-15,2 3 0 0,-9-3 72 16,-1 2 56-16,-5 0 0 15,0 5 360-15,-8 8 424 16,-18 2-648-16,-16 13-136 16,7-6-2072-16,4-5-4225 15</inkml:trace>
  <inkml:trace contextRef="#ctx0" brushRef="#br0" timeOffset="1.8416E6">24173 2218 12338 0,'0'0'2449'16,"0"0"-857"-16,0 0-936 0,0 0-656 15,0 0-1688-15</inkml:trace>
  <inkml:trace contextRef="#ctx1" brushRef="#br0">13000 4322 0,'0'0'109,"0"17"-109,18-17 16,-1 0-1,1 0-15,-1 0 0,-17 0 16,18 0 15,-18 0-15,18 0-1,-1 0 1,1 0-16,0 18 15,17-18-15,0 0 16,-17 0 0,-18 0-16,35 0 15,-35 0-15,18 0 16,-1 0-16,1 0 31,-18 0-15,18 17-1,-1-17-15,1 0 16,0 0-16,-1 0 15,1 0 1,-1 0-16,-17 18 16,36-18-16,-19 0 15,1 0 1,35 0-1,-53 0-15,18 0 16,-1 0-16,1 0 16,-18 0-1</inkml:trace>
  <inkml:trace contextRef="#ctx0" brushRef="#br0" timeOffset="2.11407E6">14871 4441 6265 0,'0'0'2536'0,"0"0"-1215"16,0 0-201-16,0 0 288 15,0 0-368-15,0 0-503 0,0 0-481 16,2 0 16-16,4 0-144 15,1 0 120 1,6 0-48-16,1 0 328 16,6 0-272-16,4 2 248 0,5 2 24 15,10-2-8-15,3 1 104 16,11-3-144-16,5 0 0 0,7 0-8 15,-1 0-216-15,1 0 88 32,-4 0 32-17,2 0-176-15,0 0 248 0,-1 0-88 0,1 0-104 16,1 0 40-16,-4 2 32 15,1-2-104-15,-4 0-24 0,1 0 0 16,-1 0 48-16,-4 0-48 31,-3 0 56-31,2-7-8 0,-1-2-48 16,3-3 0-16,-3-5-8 15,-2 0-256-15,-4 2 256 16,-3 2-64-16,-7 4 72 0,-4 3 0 16,-2 4-96-16,-5 0 88 31,-1 2 0-31,-2 0-40 0,-3 0 40 0,0 0 8 15,1 0 0 1,-3 4 0-16,2 2 48 0,-5-1-56 16,-2 1 8-16,-3-4 0 0,-5 2-112 15,-3-4 112 1,0 1-248-1,-42 3-384-15,-4 2-1464 0,-11 1-4442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0-04-23T03:36:20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8149 0,'-18'0'32,"18"-17"46,0-1-63,0-17 1,0 35-1,0-18-15,35 18 16,-17-35 0,17 35-1,18 0-15,-17 0 16,-1 0-1,-17 0 1,17 0 0,-35 17-16,53-17 15,-53 18-15,35-18 16,-35 18-16,18-18 15,-18 35-15,17-35 16,-17 18-16,36-1 16,-36 18-1,0-17 1,0 0-1,0 17 1,0-17 0,0 17-1,0-35-15,0 35 16,-36-35-1,36 35-15,-17-35 0,17 36 16,-18-36-16,18 17 16,-35-17-16,17 0 15,18 18 1,-18-18-16,-17 0 15,0 0 1,0 0 0,-1 0-1,1 0 1,35 0-16,-35 0 15,17-18 1,18-17 0,-18 35-16,18-35 15,0-18 1,-35 35-16,35-17 15,0-18-15,0 18 16,18 0-16,-18 17 16,35 18-16</inkml:trace>
  <inkml:trace contextRef="#ctx0" brushRef="#br0" timeOffset="338">9190 8149 0,'0'0'46,"0"18"-46,0 17 16,0-17-16,0-1 16,0 19-16,0-1 15,0-17-15,0 34 16</inkml:trace>
  <inkml:trace contextRef="#ctx0" brushRef="#br0" timeOffset="1824">9066 8696 0,'-35'0'16,"35"-18"-1,0 1 17,0-1-17,18 18-15,-18-35 16,35 35-16,-17-18 15,17 18-15,-17 0 16,-1 0-16,19 0 16,-19 0-1,1 0-15,17 18 0,-17-18 16,17 35-16,-35 0 15,35-17-15,-35 17 16,18-17-16,-18 0 16,0 17-16,35-18 15,-35 1-15,0 17 16,0 18-1,0 0 1,-17 0-16,17-35 16,-36 17-16,36-17 15,-35 17-15,0-35 16,17 35-16,-35-35 15,18 36 1,17-36-16,-35 0 16,18 0-16,17 0 15,-17-36-15,17 19 16,-17-19-1,18-17-15,17 18 0,-36 0 16,36-18-16,0 0 16,0 0-16,18 0 0,0 36 15,17 17 1,18-36-16</inkml:trace>
  <inkml:trace contextRef="#ctx0" brushRef="#br0" timeOffset="2349">9155 8819 0,'17'0'47,"19"0"-32,-36 18 1,17-18 0,-17 35-16,0 1 15,0 17 1,0-18-1,-35-35 1,35 17-16,-18-17 16,1 0-16,17 18 15,-36-18 16,54 0 1,0 0-17,17 0 1,-17 0-1,17 0-15,-18 35 16,19-35-16,-1 0 16,-35 18-16</inkml:trace>
  <inkml:trace contextRef="#ctx0" brushRef="#br0" timeOffset="3589">9049 9578 0,'0'0'31,"0"-35"0,0 17-15,0 0-1,0 18 1,35-17 0,-35-19-16,35 36 0,-17 0 15,0 0-15,17 0 16,-17 0-16,-1 0 15,36 0 1,-35 18-16,35 0 16,-36 35-1,-17-18 1,36-17-1,-36-1-15,0 18 16,0-17-16,0 0 16,0 17-16,0-17 0,0-1 15,0 19-15,-18-19 16,18 1-1,-18 17-15,18-17 0,-35 17 16,35-17-16,-35-18 16,35 17-16,-53-17 15,18 36 1,17-36-16,0 0 15,-17 0-15,17-18 16,-17 18-16,17-53 16,-17 0-1,35 0-15,-35-17 0,35 34 16,0 19-16,0-19 15,35 19-15,-35-1 16,53 18-16,-35-53 16,17 53-16</inkml:trace>
  <inkml:trace contextRef="#ctx0" brushRef="#br0" timeOffset="4058">9243 9543 0,'17'0'31,"1"35"-15,-18-17-1,0 17 1,0 0-16,0-17 15,-18 17 1,-17-35 0,53 0 46,17 0-62,-17 0 16,-18 0-1,0 53 1,0-35-1,0 34-15,-36-16 16,36-19-16,-35-17 16,35 53-16</inkml:trace>
  <inkml:trace contextRef="#ctx0" brushRef="#br0" timeOffset="5551">9013 10601 0,'0'-18'31,"0"1"-16,0-19 1,0 1 0,18-18-1,0 53-15,-18-17 16,35 17-16,0 0 15,36-18 17,-53 18-32,17 0 15,-18 0-15,19 35 16,-19-35-16,-17 53 15,36-18 1,-19-17-16,-17 17 16,36 1-16,-36-1 15,0-17 1,0 17-1,0 0-15,0-17 16,0-18-16,0 35 16,-36 0-16,-17 18 15,18-18 1,17-17-16,1-18 15,-18 35-15,17-35 16,-17 0-16,-1 0 16,1 0-16,0-17 15,-18-1-15,35-17 16,18 17-16,-35-17 15,35 0-15,0-1 0,0 19 16,35-19-16,-35 19 31,35-18-31</inkml:trace>
  <inkml:trace contextRef="#ctx0" brushRef="#br0" timeOffset="5978">9172 10583 0,'0'0'16,"0"18"-1,0 17 1,0-17-16,0 0 16,0 17-16,0-18 15,-17-17-15,17 36 16,-36-1-1,54-35 48,17 0-48,1-18-15,-1 18 0,0-17 16,-17 17-16,-1-36 16,19 36-1,-19 0-15,1 0 0,-18-17 16,35 17-16</inkml:trace>
  <inkml:trace contextRef="#ctx0" brushRef="#br0" timeOffset="6154">9331 10566 0,'0'17'15,"0"19"-15,-35 17 16,35-1-16,0 19 15,-36 17 1,36-17-16,0-18 0</inkml:trace>
  <inkml:trace contextRef="#ctx0" brushRef="#br0" timeOffset="7456">9102 11501 0,'-36'0'15,"36"-36"-15,0 19 16,0-19-1,18 36-15,-18-35 16,35 35-16,-35-35 0,36 35 16,-19 0-1,19 0-15,-1 0 16,-18 0-16,1 0 15,17 0-15,-17 0 16,17 35-16,1 18 16,-36-35-1,52-1-15,-52 19 16,18-19-16,-18 1 15,35 17-15,-35-17 16,0 35 0,0-18-16,0-17 0,0-1 15,-17 19-15,17-19 16,-36 18-16,1-17 15,0 17 1,0-17-16,-1 17 0,-17-35 16,1 36-16,-1-36 15,0 0-15,0 0 16,-35 0-1,35 0-15,35-36 16,18 1-16,-35 17 16,35-17-16,0 17 15,0-17-15,35-18 16,-17 18-16,17 0 15,-17-1-15</inkml:trace>
  <inkml:trace contextRef="#ctx0" brushRef="#br0" timeOffset="7816">9208 11606 0,'0'18'16,"0"0"-16,0 17 15,17-17-15,-17 17 16,35-35 0,-35 35-16,18-35 0,0 18 31,17-18-16,-53 35 79,1-35-94,-1 0 16,-17 18-16,0-18 15,17 0-15</inkml:trace>
  <inkml:trace contextRef="#ctx0" brushRef="#br0" timeOffset="7971">9260 11518 0,'18'0'15,"17"35"1,1 1 0</inkml:trace>
  <inkml:trace contextRef="#ctx0" brushRef="#br0" timeOffset="9290">9102 12488 0,'0'-17'16,"0"-36"0,35 17-1,0 36 1,-17-35-16,17 35 15,18-35 1,-35 17-16,17 18 16,0 0-16,18 0 15,-18 0-15,1 0 16,-19 0-16,36 53 15,-53-18-15,53-17 16,-53 0-16,18 17 16,-18-17-16,0-1 15,0 19-15,0-1 16,0 0-1,0-17-15,0-1 16,0 19-16,0-1 16,-18 18-1,-52 0 1,34-53-1,-17 35-15,-17-35 16,-1 35-16,1-35 16,-1 0-16,-17 0 15,35-53-15,-17 18 16,34-35-16,36 17 0,-35 17 15,35 1-15,0 0 16,0 0-16,18 17 16,17 18-16</inkml:trace>
  <inkml:trace contextRef="#ctx0" brushRef="#br0" timeOffset="9681">9313 12382 0,'0'18'31,"-17"35"-31,17 0 0,-53 18 16,53-1-16,-35 1 16,35-18-16,0-18 15,0-18-15,0-17 16,52 0-1,-34 0-15,0 0 16,17-35-16,0-18 16,-35 18-16,18 17 0,-18-17 15,0 35 1,-35 0-16,-1 0 15,1 53-15,-18-18 16,18 36-16</inkml:trace>
  <inkml:trace contextRef="#ctx0" brushRef="#br0" timeOffset="11288">9137 13353 0,'0'0'0,"-18"0"31,18-36-15,0 19 31,18-1-32,17 18-15,-17-53 0,17 53 16,0-17-1,1 17-15,-1 0 0,0 0 16,18 0 0,-35 0-16,17 0 15,0 0-15,1 0 16,-1 0-16,0 0 15,-35 35-15,35-35 16,-35 35-16,18 0 16,-18-17-1,0 17-15,0 1 16,0-19-16,0 18 15,-18-35 1,18 53-16,-52-35 0,34 17 16,0-35-16,-35 53 0,0-18 15,-17 1-15,17-19 16,0-17-1,0 36-15,0-36 0,18 0 16,17 0-16,-17-36 16,0 19-16,35-19 15,-18-52 1,18 71-16,0-1 15,18-17-15,17 17 16</inkml:trace>
  <inkml:trace contextRef="#ctx0" brushRef="#br0" timeOffset="11594">9208 13406 0,'17'0'16,"1"0"0,-1 0-16,19 0 0,-19 0 15,1 0-15,17 0 16,1 0-1,-54 52 32,0 1-47,-17 36 16,0-1-16,35-35 15</inkml:trace>
  <inkml:trace contextRef="#ctx0" brushRef="#br0" timeOffset="12783">9172 14252 0,'0'0'15,"18"-17"1,-18-1-16,53 18 16,-36 0-16,1-35 15,17 35-15,1 0 16,-19 0-16,19 0 15,16-18-15,-16 18 16,-1 0-16,-17 0 16,35 0-16,-36 0 15,-17 0-15,35 0 16,-35 18-1,18-18-15,-18 17 0,35 36 16,-35-17 0,0-19-16,0 18 15,0-17 1,-17 35-16,17-35 15,-36 17-15,19-17 16,-18 17-16,-1-18 16,-34 36-1,34-53-15,1 18 16,-18-18-16,18 0 15,0 0-15,-18 0 16,18 0-16,-18-18 16,17-17-16,19 0 0,17 0 15,-36-1-15,36 1 16,0 0-16,18-1 15,35-16-15,-18 34 16,18-17-16</inkml:trace>
  <inkml:trace contextRef="#ctx0" brushRef="#br0" timeOffset="13216">9543 14199 0,'-18'0'0,"0"0"16,18 18 0,-53 17-16,53 1 15,-17-1 1,17 0-16,0-17 15,0-18 1,35 35 0,18-35-1,-53 18-15,18-18 16,-1 0-1,-17 17-15,0 1 32,-17-18-17,-19 0 1,1 0-16,0 0 15,35 0 1,0-35 0,35-1-1,-17 36-15,-1-53 16,36 53-16</inkml:trace>
  <inkml:trace contextRef="#ctx0" brushRef="#br0" timeOffset="17299">9172 14993 0,'-17'0'31,"17"0"-15,0-35 0,0-1 15,17-16-16,19 16-15,16 19 16,-16-19-16,-1 36 16,0-17-16,1 17 15,-19 0-15,1 0 16,17 0-16,-17 0 0,17 35 15,0 18 1,-35-35 0,36 17-16,-36-18 15,0 1-15,0 17 16,0-17-16,0 0 15,0 17-15,0 0 16,0-17 0,-18-18-1,18 18-15,-35-18 0,17 52 16,-35-34-1,-17 35 1,17-53-16,17 0 0,19 35 16,-19-35-16,19 0 15,-1-35-15,18 0 16,-53-1-1,53-16-15,0-1 0,0 17 16</inkml:trace>
  <inkml:trace contextRef="#ctx0" brushRef="#br0" timeOffset="17764">9349 15046 0,'0'-18'16,"0"-17"-16,0 0 15,0-1-15,0 19 16,17 17-16,-17-18 16,36 18-16,-1 0 15,0 0 1,-35 18-1,0 17 1,-18-35 0,18 18-16,-17-18 15,-1 35 1,18-17 31,0 35-32,0-36 1,0 19-16,0-19 15,0 18-15,0 1 16</inkml:trace>
  <inkml:trace contextRef="#ctx0" brushRef="#br0" timeOffset="18619">9155 15769 0,'0'-35'16,"17"-18"-1,-17 35-15,18-17 16,0 17-16,17-17 15,0 18-15,0 17 16,18-36-16,-17 36 16,-1 0-16,0 0 15,0 0-15,18 0 0,-35 0 16,0 18-1,17-18-15,-35 18 0,35-18 16,-35 17-16,18-17 16,-18 35-16,0 1 15,0-19-15,35 1 16,-35 17-16,0-17 15,0 0-15,-18 17 16,18-18-16,-17 19 16,17-19-16,-36-17 15,1 36-15,18-36 16,-19 35-1,1-35-15,0 18 0,-1-18 16,-16 0-16,-19 0 16,18 0-16,0-18 0,18-35 15,0 35 1,35-17-16,-18 0 0,18 17 16,0 1-16</inkml:trace>
  <inkml:trace contextRef="#ctx0" brushRef="#br0" timeOffset="18818">9296 15610 0,'17'0'16,"-17"53"-1,0-17-15,0-19 16,36 19-16,-36-19 15</inkml:trace>
  <inkml:trace contextRef="#ctx0" brushRef="#br0" timeOffset="19123">9419 15646 0,'0'17'0,"18"19"0,-18-19 15,35 19 1,-35-1-16,18-35 16,17 0-1,-35 0-15,35 0 16,-35-71-16,36 54 15,-36-1-15,0-17 16,0 17-16,0-17 16,-36 35-1,19 0-15,-19 0 16,19 0-1,-19 35-15</inkml:trace>
  <inkml:trace contextRef="#ctx0" brushRef="#br0" timeOffset="20506">9313 16387 0,'0'-36'16,"0"19"15,0 17-31,36-18 16,17-17-1,-36 35-15,36-18 32,-35 18-32,17 0 0,-17 0 15,-1 0-15,19 0 16,-19 0-16,1 0 15,17 0 1,0 35-16,1 1 16,-36-19-1,0 1-15,17 17 16,-17-17-16,0 17 15,0-17 1,0-1 0,0 19-1,0-36-15,-53 17 31,53 1-31,-35-18 0,17 35 16,1-35-16,-18 18 16,17-18-16,-70 0 31,70 0-31,-17 0 15,17 0-15,-17-18 16,0-35 0,35 0-1,0 36-15</inkml:trace>
  <inkml:trace contextRef="#ctx0" brushRef="#br0" timeOffset="20730">9507 16387 0,'18'0'15,"-18"17"-15,0 18 0,0-17 16,0 0 0,0 17-16,0 18 0</inkml:trace>
  <inkml:trace contextRef="#ctx0" brushRef="#br0" timeOffset="20910">9631 16387 0,'0'17'16,"0"1"-1,0-1-15,0 19 16,0-1-16,0 0 0</inkml:trace>
  <inkml:trace contextRef="#ctx0" brushRef="#br0" timeOffset="22008">9349 17074 0,'0'-17'0,"35"-54"15,0 54 1,0-19-16,18 1 16,18 17-16,-18 18 15,-18 0-15,18 0 16,-18 0-16,18 0 0,-18 0 15,-17 0-15,0 0 16,17 18-16,-17 17 16,-18 1-1,35-19 1,-35 1-16,0 17 15,0-17-15,0-1 16,0 36 0,-18-35-16,18 17 15,0-17-15,-35-18 16,35 35-16,-35-35 15,-1 53-15,1-35 16,18-18 0,-19 35-16,19-35 0,-1 0 15,-17 0-15,17 0 16,0 0-16,-17 0 15,-18 0-15,18-35 16,0 17-16,-18-35 16,53 18-16,-18 0 15,18 17-15,0-35 16</inkml:trace>
  <inkml:trace contextRef="#ctx0" brushRef="#br0" timeOffset="22204">9578 17057 0,'0'0'15,"0"35"1,0 0-1,18-35 1,-18 36-16,0-1 16</inkml:trace>
  <inkml:trace contextRef="#ctx0" brushRef="#br0" timeOffset="22759">9648 17022 0,'18'0'15,"0"0"1,17 0-1,-17 0 1,-1 17 0,-17 1 15,0-1-16,0 19 1,0-19 0,0 1-1,-35 17 1,53-35 62,-1 0-63,-17 0-15,36 0 16,-19 0-16,18-35 16,-17 35-16,17 0 15</inkml:trace>
  <inkml:trace contextRef="#ctx0" brushRef="#br0" timeOffset="26459">9631 17709 0,'0'-35'15,"0"18"17,17-1-32,19-17 15,-1 35 1,-17-18-16,52 18 15,-35-35 1,1 35-16,-1 0 16,18 0-16,-18 0 15,1 0-15,-19 0 16,18 17-1,-17-17-15,-18 18 0,18-18 16,-18 35-16,0-17 16,35 17-16,-35 0 15,0 1-15,0-1 16,0 18-16,-18-18 0,18 0 15,-17 1-15,17-19 16,-36 1-16,-16 35 16,34-53-1,-35 35-15,0-35 16,0 36-16,0-36 15,0 0-15,0 0 16,0 0-16,18 0 16,0-18-16,17-17 15,18-1-15,-35 1 16,35-18-16,0 18 15,18 0-15</inkml:trace>
  <inkml:trace contextRef="#ctx0" brushRef="#br0" timeOffset="26676">9684 17798 0,'0'0'15,"0"35"-15,0-17 16,0-1-16,0 36 16,17-35-16,-17 17 15,0 0-15,0-17 16</inkml:trace>
  <inkml:trace contextRef="#ctx0" brushRef="#br0" timeOffset="27140">9790 17692 0,'17'0'16,"1"0"0,17 0-1,-17 0-15,-1 0 16,-17 35-1,0-17 1,0 17 0,0-35-16,0 35 15,-35-35-15,0 36 16,52-36 31,19 0-32,-19 0 1,19 0-16,-36 17 15,35-17 1,-35 35-16,-18 1 16,18-19-1,-35 19-15,35-19 16</inkml:trace>
  <inkml:trace contextRef="#ctx0" brushRef="#br0" timeOffset="77365">11201 17745 0,'-18'0'0,"0"-36"0,-17 36 31,35-17-31,0-18 16,0-1 0,0 1-1,0 17 1,0 1-16,18-19 15,-1 36-15,36-35 16,-35 35 0,35 0-16,-18 0 15,0 0-15,1 0 16,17 35-16,-36-17 15,1 35 1,17-18-16,-35 1 16,0-19-16,0 18 0,0 1 15,-17 17-15,17-36 16,-53 36-1,17-35-15,1-18 16,0 35-16,0-35 16,-1 0-16,19 0 15,-19-35 1,36-18-16,0 0 15,0 0-15</inkml:trace>
  <inkml:trace contextRef="#ctx0" brushRef="#br0" timeOffset="77606">11307 17657 0,'0'0'31,"0"35"-31,0 18 16,0-18-16,0 0 15,0-17 1</inkml:trace>
  <inkml:trace contextRef="#ctx0" brushRef="#br0" timeOffset="77868">11412 17568 0,'0'18'16,"0"0"-1,0 17-15,0-17 16,0 17 0,0 0-1,36-35-15,-1 0 16,0 0-1,0-18 1,1 1 0</inkml:trace>
  <inkml:trace contextRef="#ctx0" brushRef="#br0" timeOffset="78000">11518 17621 0,'-35'36'15,"35"16"1,0-34-16,0 17 15,0 1 1,53-1-16</inkml:trace>
  <inkml:trace contextRef="#ctx0" brushRef="#br0" timeOffset="79121">12294 17498 0,'0'0'15,"0"-18"1,-35 18 0,35-35-16,18-36 15,17 36 1,35 0-1,-52 35-15,0 0 16,17 0-16,-17 0 16,-1 0-16,19 0 15,-19 17-15,19 19 16,-36-19-1,35 19-15,-35-1 16,0 0-16,0 0 16,0 18-16,0-17 15,0 17 1,-18-18-16,1 0 15,-19 0 1,1-35-16,0 36 16,-1-36-1,1 0-15,-18 0 0,36 0 16,-1-18-16,-17 0 15,17-17-15,18 0 16,-35-53 0,52 70-16,1 18 15</inkml:trace>
  <inkml:trace contextRef="#ctx0" brushRef="#br0" timeOffset="79346">12435 17374 0,'0'18'31,"0"0"-31,0 17 16,0-18-16,0 1 15,0 17 1,36-35 31</inkml:trace>
  <inkml:trace contextRef="#ctx0" brushRef="#br0" timeOffset="79574">12488 17445 0,'0'17'31,"0"1"-31,0 0 16,0 35-1,18-53-15,-18 17 16,35-17-16,-17 18 31,0-18-15,-18 0 30,-18 35-30,-35-35-16,35 0 16,-17 18-16</inkml:trace>
  <inkml:trace contextRef="#ctx0" brushRef="#br0" timeOffset="79696">12559 17410 0,'18'0'0,"17"-18"15,0 18 1</inkml:trace>
  <inkml:trace contextRef="#ctx0" brushRef="#br0" timeOffset="80742">13617 17251 0,'0'-35'16,"53"-18"-1,-18 53-15,1-36 16,-19 36-16,36-35 16,-17 35-16,-19 0 15,1 0-15,35 0 16,-36 18-1,19-18-15,-36 35 0,35-17 16,-35 17-16,0 0 16,0 0-16,0 1 15,-18-1-15,1 18 16,-19-18-16,19 0 15,-19 1-15,-16-19 16,16 19-16,1-36 16,0 0-16,-18 0 15,17 0-15,-16 0 16,16-18-16,1-17 15,35 17-15,0 0 16,0-34 0</inkml:trace>
  <inkml:trace contextRef="#ctx0" brushRef="#br0" timeOffset="80894">13688 17286 0,'0'0'16,"0"35"-1,0 1-15,0-1 16,0 0-16,0 0 15,35-17 1,-17-18 0</inkml:trace>
  <inkml:trace contextRef="#ctx0" brushRef="#br0" timeOffset="81129">13847 17145 0,'0'35'15,"0"36"-15,0 17 0,-18 0 16,18-35-16,0-18 16,18-35-16,-18 36 15,17-36-15,18 0 31,-35-36-31,0 1 16,0 0 0,0 35-1</inkml:trace>
  <inkml:trace contextRef="#ctx0" brushRef="#br0" timeOffset="82391">14940 17039 0,'18'-35'0,"-1"17"16,19 1-16,-19-19 0,19 19 15,-1 17-15,-17-53 16,34 53-16,-34 0 15,35 0 1,-35 0-16,-1 0 16,-17 35-16,36-35 15,-36 35-15,35-17 16,-35 0-16,0 35 15,0-36 1,0 18-16,-18-17 16,18 0-16,-35 17 15,17-17-15,-35 17 16,18-35-16,-18 53 0,0-53 15,0 0-15,36 0 16,-1 0-16,0 0 16,-17-35-16,0-36 15,35 36 1,17 35-16</inkml:trace>
  <inkml:trace contextRef="#ctx0" brushRef="#br0" timeOffset="82590">15064 17004 0,'0'0'16,"0"35"-1,0-17 1,0 35-1,0-36 1</inkml:trace>
  <inkml:trace contextRef="#ctx0" brushRef="#br0" timeOffset="82945">15081 16969 0,'18'0'16,"35"-36"15,-18 36-15,-35-17-16,18 17 15,17 0 1,-35 0 62,0 53-62,-18 0-16,18-1 15,-35 1-15,35 18 16,-18-1-16,18-34 15</inkml:trace>
  <inkml:trace contextRef="#ctx0" brushRef="#br0" timeOffset="86154">9155 8431 0,'0'18'110,"0"0"-110,0 17 0,0-17 15,0-1-15,0 1 16,0 17-16,0 0 15</inkml:trace>
  <inkml:trace contextRef="#ctx0" brushRef="#br0" timeOffset="86544">9119 8555 0,'0'17'31,"0"1"-31,0 17 16,0-17-16,18 17 15,17-35 32,-35-17-31,0-1-16,36-17 15,-36-1-15,35 19 16</inkml:trace>
  <inkml:trace contextRef="#ctx0" brushRef="#br0" timeOffset="87576">9190 9208 0,'0'17'109,"18"-17"-109,-18 35 16,0-17-1,0 0-15,0 17 16,0 36 0,0-36-1,0 0 1,0-17 15</inkml:trace>
  <inkml:trace contextRef="#ctx0" brushRef="#br0" timeOffset="87905">9172 9384 0,'0'0'31,"0"18"-15,0 17-16,0-18 15,0 1-15,36 17 16,-36 1 0,17-36-16,18 0 46,-35-36-30,18 19-16,-18-36 16,0 18-1</inkml:trace>
  <inkml:trace contextRef="#ctx0" brushRef="#br0" timeOffset="88784">9225 9984 0,'0'35'47,"0"0"-31,0 18-16,0-18 15,0 18-15,0 0 16,0 0-16,0-18 16,0 1-1,0-1-15,0-17 16,18-18-16</inkml:trace>
  <inkml:trace contextRef="#ctx0" brushRef="#br0" timeOffset="89241">9190 10160 0,'0'0'47,"0"18"-31,0 17-1,18-17 1,-18-1-1,0 18 1,17-35-16,-17 18 16,18 17-1,17-35 48,-17-17-63,-18-1 15,35-17-15</inkml:trace>
  <inkml:trace contextRef="#ctx0" brushRef="#br0" timeOffset="90722">9260 11042 0,'0'53'78,"0"0"-63,0 70 1,0-87-16,0-19 15,0 1-15,0 35 16,36-18 0,-36 0-1</inkml:trace>
  <inkml:trace contextRef="#ctx0" brushRef="#br0" timeOffset="91112">9190 11377 0,'18'0'31,"-1"0"-31,18 53 16,-35-18-1,36-17-15,-36 17 16,17-17-16,-17 17 16,36-35-1,-36-18 32,0-17-47,17-18 16,-17 18-16,36-18 15,-36 35-15</inkml:trace>
  <inkml:trace contextRef="#ctx0" brushRef="#br0" timeOffset="93962">9260 11942 0,'0'-36'0,"0"54"125,0 0-94,0-1-15,18-17-16,-18 53 15,0-18 1,0 1-16,0 17 16,0-36-16,0 1 15,0-1-15,0 19 16,0-19-16,0 1 15,0 35 1,0-35 0,0-1 15</inkml:trace>
  <inkml:trace contextRef="#ctx0" brushRef="#br0" timeOffset="94993">9137 12206 0,'18'0'109,"-1"0"-93,19 35-1,-19 1 1,18-1-1,-35 0 1,18-35 0,-18-17 140,0-1-94,0 0-31,18 18-15,-18-53-16,35 53 15,-35-35 1,35 17-16,-17-17 0,17 18 16,-35-19-16</inkml:trace>
  <inkml:trace contextRef="#ctx0" brushRef="#br0" timeOffset="100663">9578 11695 0,'0'0'171,"18"0"-155,17 0-1,18 0 1,-18 0 0,0 0-1,18 0 1,-35 0-16,17 0 0,0 0 15,1 0-15,-19 0 16,19 0-16,-19-18 16,1 18-1,35 0-15,-36 0 16,1 0 15,-18 18 156,0 17-171,0-17-1,0 17 1,0 0 0,0-17-1,0-1 1,0 19-1,0 17 1,0-36-16,0 1 16,0 17-16,0 0 15,0-17 1,0 0 15,18-18-31,-18 35 16,0-17-1,0-1 1,0 18-1,0 18 1,0-35 0,0 0-1,0 17 1,0-17-1,35-1 1,-35 18 0,0-17-1,0 0 32,0 17-16,18-35-15,-18 18-1,0-1 32,0 19-16,0-19 32,35-17-48,-35 18 1,0 0 15,0 17 0,0-18-15,0 1 15,0 17 0,0-17 1,0 0-1,0 17 0,0-17 0,0-1 0,0 18-15,0-17 0,0 0-1,0 17 1,0 0-1,0-17 1,0 0 0,0 17-1,0-17 1,0-1-1,0 18 1,0-17 0,0 0-1,18 17 16,-18-17-15,0-1 15,0-17 578,-36 0-516,19 0 16,-1 0 79,-17 0-1,17 0-78,0 0-31,1 0 16,-18 0-16,17 0-47,0 0-31,-17 36 31,17-36-15,-17 17-1,17-17 1,18 18-1,-17-18 1,-19 0 31,19 0-32,17 35 1,-18-35-16,-17 0 16,17 0-1,18 18 1,-17-18-1,-1 0 17,-17 0-1</inkml:trace>
  <inkml:trace contextRef="#ctx0" brushRef="#br0" timeOffset="101399">9825 13141 0,'-18'0'62,"-17"18"-30,17-1-17,-17 19 1,17-19-16,-17 18 31,17-17-15,18 0 171,0-18-187,36 35 15,-19-35-15,1 18 16,17-18-16,18 35 16,-18-35-16</inkml:trace>
  <inkml:trace contextRef="#ctx0" brushRef="#br0" timeOffset="106540">8943 12577 0,'0'0'858,"-35"0"-827,-1-36-15,19 36-1,-19 0 1,-16 0 0,34 0-16,0 0 15,-17 0 1,-18 0-1,35 0 1,1 0 0,-1 0 30,18 18 32,0 0-46,0-1-17,0 18-15,0-17 16,0 0-16,0 17 15,0 18-15,0-18 16,-35 0-16,35-17 16,0 17-16,0-17 15,0 0-15,0 17 16,0 0-1,0-17 1,0 17 0,0 18-1,0-18-15,0-17 16,0 0-16,0 35 15,0-18 1,0 0 0,0-17-16,17 35 15,-17-18 1,0 35-1,0-34-15,0-1 16,0 18-16,0-18 16,0 0-16,0-17 15,0 17-15,0 1 16,0-1-1,0 0 1,18 1-16,-18 16 16,0-16-1,0-19 1,0 19 46,0-19-46,0 1-1,0 0-15,0 17 47,0-18-16,0 1-15,0 17 0,0-17-1,0 17 1,0 1-1,0-1 1,0-17 0,0-1 15,0 18 0,0 18-15,0-17-1,0-19 1,35-17 109,1 0-110,-19 0-15,1 0 16,17 0-16,-17 0 15,35 0 1,-36 0-16,1 0 16,17 0-1,1 0 1,-19 0-1,1 0 17</inkml:trace>
  <inkml:trace contextRef="#ctx0" brushRef="#br0" timeOffset="106866">8890 14340 0,'18'0'46,"17"0"-46,-17 0 32,-18 0-32,17 0 0,18 0 46,-35 18-46,0 17 16,0-17 0,-35 0-16,18 35 15,17-18-15</inkml:trace>
  <inkml:trace contextRef="#ctx0" brushRef="#br0" timeOffset="107615">9402 13741 0,'17'17'93,"-17"36"-77,0 0 0,0 0-16,0-18 0,0 1 15,0-19-15,18 19 16,-18-19-16,0 1 15,0 17-15</inkml:trace>
  <inkml:trace contextRef="#ctx0" brushRef="#br0" timeOffset="108255">9296 14041 0,'0'0'31,"0"0"-15,35 0-16,-35 17 15,53-17 1,-53 35-16,35-35 0,-17 18 16,17-18 15,-35 0 62,35-53-93,1 18 16,-19 17-16,1-17 16,17 35-16</inkml:trace>
  <inkml:trace contextRef="#ctx0" brushRef="#br0" timeOffset="111056">9384 14570 0,'0'17'78,"0"1"-62,18 17-16,-18-17 15,0 17-15,0-17 16,17-18-16,-17 17 15,18 19 1</inkml:trace>
  <inkml:trace contextRef="#ctx0" brushRef="#br0" timeOffset="111693">9296 14693 0,'0'0'78,"0"0"-78,17 0 16,19 18-1,-19-18 1,-17 35-16,36-35 16,-36 18-1,17-18-15,1 0 94,-18 0-63,35 0-31,-35-36 0,106-34 16,-71 70-1</inkml:trace>
  <inkml:trace contextRef="#ctx0" brushRef="#br0" timeOffset="114220">9419 15205 0,'0'17'124,"0"19"-108,0-19-16,0 1 16,0 17-16,0 0 0,0 1 15,0-1 1,0 0-1,0-17 1</inkml:trace>
  <inkml:trace contextRef="#ctx0" brushRef="#br0" timeOffset="114692">9384 15381 0,'0'18'47,"18"17"-47,-18-17 16,35 17-16,0 0 15,-17 1 1,-1-36 15,19 0-15,-36-18-1,17 0 1,-17 1-16,0-19 16,36 19-16</inkml:trace>
  <inkml:trace contextRef="#ctx0" brushRef="#br0" timeOffset="115676">9419 15963 0,'18'0'78,"-18"0"-47,17 0-15,-17 35-1,0 1 1,0-19-1,18-17-15,-18 18 16,0 17 0,0-17-1,35 0 1,-35 17-1,0-18 1,0 1 124</inkml:trace>
  <inkml:trace contextRef="#ctx0" brushRef="#br0" timeOffset="116028">9402 16157 0,'17'18'78,"1"17"-63,17 0 1,-17-35-16,-18 36 16,17-36-1,19-53 32,-19 17-47,19 1 16,-1-18-16,0 36 15</inkml:trace>
  <inkml:trace contextRef="#ctx0" brushRef="#br0" timeOffset="117035">9666 16633 0,'0'-17'78,"0"17"-47,0 0-15,0 17-1,0 19 1,0-1-16,0 0 0,0 1 16,0-1-16,0 0 15,0-17-15,0 17 16,0-17-1</inkml:trace>
  <inkml:trace contextRef="#ctx0" brushRef="#br0" timeOffset="117498">9543 16792 0,'17'0'62,"-17"18"-62,36 17 16,-36-17-16,17 17 15,-17-17-15,0-1 16,35-17-16,-35 36 15,18-36 48,-18-18-48,0 0-15,18-17 16,-18 17-16,53 18 0,-36-35 16</inkml:trace>
  <inkml:trace contextRef="#ctx0" brushRef="#br0" timeOffset="119418">9737 17286 0,'0'0'63,"0"53"-48,35 0 1,-35-18 0,0-17-1,0 17 1,18 0-1,-18-17 1,0 17-16,0-17 16,0 0-1,35-18 16,-35 0-31</inkml:trace>
  <inkml:trace contextRef="#ctx0" brushRef="#br0" timeOffset="120430">9648 17480 0,'0'0'78,"53"0"-62,-53 0-1,36 0-15,-36 35 16,17-35-16,-17 18 16,18-18-1,-18 18 1,35-18 15,-35 17-15,0 19 171,0-19-109,0-34 47,18 17-110,-18-71-15,70 18 0,-52 18 16,35-18-16,-18 0 15</inkml:trace>
  <inkml:trace contextRef="#ctx0" brushRef="#br0" timeOffset="134533">9560 17939 0,'-17'0'546,"-19"0"-453,19 35-46,-1-35-16,-17 0-15,17 0 15,1 0-15,-19 0 30,36 18-30,-17-18 0,-1 0 15,-17 0 16,17 0-16,0 0 0,-17 0-15,18 0 46,-1 0-31,0 0 0,-17 0 1,17 0 14,18 0 376,0-36-391,0 19-16,0-1 1,0-17 15,0 17-15,0-17-1,0 17 1,-17 18-16,17-35 16,0 17-1,0 1 1,-36 17-16,36-36 15,0 19 1,0-1 0,-17-17-1,17 17 1,0 1 15,-36 17-31,36-36 16,0 1-1,-17 35-15,17-18 16,0-17-1,0 0 1,-18 35-16,18-18 16,0-17-1,0 17-15,0-35 16,-35 36-1,35-1-15,0-35 16,0 18 0,-18 35-1,18-18 1,0-17-16,-17 35 15,17-35-15,0-1 16,-36 36-16,36-35 16,0 18-1,-17 17-15,17-36 16,0 1-1,0 0 1,0 17-16,0 0 16,0-34-1,0 16 1,0 1-1,0 0 1,0-1 0,0 1-16,0 17 15,0 1 1,0-18-1,0 17 1,0 0 15,0-17-15,0 17-1,0-17 1,0 0 0,0 0-1,0 17 1,0 0-1,0-17 1,0 17-16,0 1 16,0-1-1,0-17 1,0 17-1,0 0 1,0-17 0,0 18-1,0-1 1,0-17-1,0-1 1,0 1 0,0 0-1,0 0 1,0-1-1,0 19 1,-18-19 0,18 1-1,0 0 1,-35 35-16,35-18 15,0 1 1,-18 17 0,18-53-16,0 35 31,0 0-16,-17 18 1,17-35-16,0 0 31,0 0-15,0 17 15,0-17-15,0 17 15,0 0 0,-36 18 0,36-17 63,0-19-1,0 19-61,0-1-17,18 18 1,-18-35-1,0 17 17,0 1-17,-18 17 1,18-36-1,0 19 1,0-1 31,0-17-16,0 17-15,-17 18-1,17-18 1,0-17 15,0 18 47,0 17-31,53-18-32,-36 18-15,1 0 16,17 0-16,-17-35 16,-1 35-16,36-18 15,-35 18 1,17 0-16,0 0 15,-17 0 1,17 0-16,-17 0 16,17 0-1,-17 0-15,-18-35 16,35 35-1</inkml:trace>
  <inkml:trace contextRef="#ctx0" brushRef="#br0" timeOffset="135335">8890 14940 0,'0'-18'15,"18"18"110,-1 0-109,19 0-1,-36 36-15,52-36 16,-16 0-16,-19 35 15,19-35-15,-36 18 16,35-18-16,-35 35 16,18-35-16,-18 18 15,0-1 63,0-17-62,-36 88-16,1-52 15,-36 34-15</inkml:trace>
  <inkml:trace contextRef="#ctx0" brushRef="#br0" timeOffset="139808">9666 14975 0,'0'0'140,"18"0"-124,17 0-1,-17 0 1,-1 0 0,36 0-1,-18-35 1,-17 35-16,17 0 15,-17-18-15,0 18 16,17-35-16,0 35 16,-35-17-1,36 17-15,-1 0 16,18 0-1,-36 0-15,19 0 16,-1 0 0,0 0-1,-17 0 1,17 0-1,18 0 1,-35 0 0,17 0-16,0 0 15,1 0 1,-36-18-16,17 18 15,18 0 1,-17 0 15,0 0-15,17-35-1,-17 35 1,17-18 0,0 18-16,-17 0 15,17 0 1,-35-35-16,35 35 15,-17 0 1,0 0 0,-1 0-1,19 0 32,-19 0-16,1 0-15,-18 17 155,0 1-155,0 0 0,0 17-1,0-17 1,0-1-1,0 1 1,0 17 0,0-17-1,0-1 1,0 19-1,0-19 1,0 19 0,0-1-1,0 18 1,0-36-1,0 1 1,0 0 0,0 17-1,35-17-15,-35 17 31,0 18-31,0-18 16,0-17 0,0 17-1,0 0 1,18 1-1,-18-19 1,0 19 0,35 34-1,-35-52-15,0-1 16,0 36-1,0-17 1,0-1-16,0-18 16,0 19-16,0-19 15,0 1 1,18 17-16,-18 18 15,0-18 1,0-17 0,35-18-1,-35 18-15,0 17 31,0 0-15,18-17 0,-18 17-1,0-17 1,0-1-1,0 19 17,0-19-17,0 19 1,0-19-1,0 19 1,0-19 15,0 1-15,0 35 15,0-36-31,0 1 16,35-18-1,-35 18 1,0 17-1,0-17 17,0-1-17,0 19 1,0-19 15,17-17-15,-17 18-1,0 17 32,0-17-16,0-1 16,0 19 0,0-19-16,0 1-15,18-18-1,-18 35 16,0-17 1,0 0 14,0-1-14,35 18 14,-35-17-30,0 17 31,0-17 0,18-18-32,-18 18 1,0-1-1,0 19 1,0-19 62,0 1 16,0 17-63,0-17-16,0-1 1,0 19 0,18-19-1,-18 1 1,0 17 15,0-17 16,0-1-16,0 36 0,0-35-15,0 0 15,0 17-15,0 18-1,0-36 16,0-52 1</inkml:trace>
  <inkml:trace contextRef="#ctx0" brushRef="#br0" timeOffset="140489">11007 17092 0,'0'35'62,"0"-35"-46,0 18-1,35-18-15,-35 35 0,35-35 16,-35 36-16,35-1 16,1 0-1,-1 0 1,-35-17 15,18-18 63,-18 0-79,0-35-15,70-1 16,-52-34-16,17 35 15,-35-18-15</inkml:trace>
  <inkml:trace contextRef="#ctx0" brushRef="#br0" timeOffset="143831">11712 17657 0,'-17'0'31,"17"17"16,-18-17-16,18 0 78,35 0-93,-17 0 0,35 0-1,-36 0-15,36 0 16,-17 0-16,-1 0 15,0-35-15,0 35 0,1 0 16,-1-35 0,-17 35-16,17 0 15,-35-36-15,-18 54 47,-17 17-31</inkml:trace>
  <inkml:trace contextRef="#ctx0" brushRef="#br0" timeOffset="144712">11906 17498 0,'18'0'46,"17"0"-30,-17 0 0,-1 0-16,19 0 15,-19 0-15,19 0 16,-19 0-16,1 0 15,-18 35 1,0 0 62,0 1-78,0 17 16,-18 35-16,1-18 15,-19 18-15,36-35 0</inkml:trace>
  <inkml:trace contextRef="#ctx0" brushRef="#br0" timeOffset="146575">12753 17515 0,'0'0'78,"35"0"-62,0 0-16,18-17 15,0 17-15,36-36 16,-19 1-16,1 35 16,-1-53-16,1 36 15,-54 17 1,1 0-1,17 0 32</inkml:trace>
  <inkml:trace contextRef="#ctx0" brushRef="#br0" timeOffset="147101">13194 17304 0,'0'-18'16,"18"18"31,17 0-32,0 0-15,-17 0 16,17 0-1,-35 18-15,35-18 16,1 0 0,-36 35 15,0-17-31,-18 17 15,0 18-15,-17 0 16,0 0 0</inkml:trace>
  <inkml:trace contextRef="#ctx0" brushRef="#br0" timeOffset="148217">14093 17321 0,'0'0'109,"36"0"-93,-19 0-1,1 0 1,17-17-1,1 17-15,-19 0 16,19-18-16,16 18 16,-16-35-16,-1 35 15,0 0 1,1 0-16,-19 0 0,18-35 15,-17 35 17</inkml:trace>
  <inkml:trace contextRef="#ctx0" brushRef="#br0" timeOffset="148744">14411 17110 0,'0'-36'62,"0"36"-46,53 0-1,-35 0-15,-1 0 16,18 0-16,1 0 15,-19 0-15,1 0 16,17 0-16,-17 18 16,17-18-1,0 18 1,-70 35 62,18-36-78,-1 19 15,-35-1-15,18 0 16,-18 36 0</inkml:trace>
  <inkml:trace contextRef="#ctx0" brushRef="#br0" timeOffset="154591">11430 17992 0,'0'53'125,"0"-18"-109,0-17-16,0 34 15,0-34 1,0 0-16,0 17 15,0-17-15,0 17 16,0-17 0,35-18-1,-35 35 1,0-18 155,0 1-155,18-18 0,-18 35-1,18-35 188,17 0-172,-18 0-31,1 0 16,0 0-1,17 0 1,-17 0 0,-1 0-1,19 0 16,-19 0-15,1 0 0,17 0-1,-17 0 1,17 0-1,0 0 1,-35-17-16,53 17 16,-17 0-1,-1 0 1,-35-18-16,17 18 15,19 0 1,-19 0 0,1 0-1,0 0 1,-18-18-16,35 18 15,-17 0 1,-1 0 0,18 0-1,-17 0-15,0 0 16,17-35-1,-17 35 1,-1 0 0,19 0-1,-19 0 1,1 0-1,35-17 1,-36 17 0,1 0-1,-18-36 1,35 36-16,-17 0 15,0 0 1,-1 0 0,19-17-1,-19 17 1,18 0-1,18-36 1,-35 36 0,0 0-1,-18-17-15,35 17 16,0 0-1,-35-18-15,35 18 16,1-35 0,-1 35-16,0-18 15,-17 18-15,17 0 16,-17 0-16,0-35 15,17 35-15,18 0 16,-18-18 0,0 18-16,-17 0 15,17 0-15,0-35 16,-17 35-16,0 0 15,35-18 1,-36 18-16,1 0 0,17 0 16,-17 0-16,-18-17 15,35 17-15,18 0 16,-18-36-1,18 36 1,-18 0 0,1 0-1,-1-17 1,0 17-1,18 0 1,-53-36-16,36 36 16,-19 0-1,1 0 1,17 0-1,-17 0 1,-1 0 0,19 0 15,-36-17 78,0-1-93,0-17-1,0 0 1,-18 35-1,18-18-15,0 0 16,-18 18-16,18-35 16,0 17-1,0 1 1,-17 17-16,17-35 15,0-1 1,-36 36 15,36-17 63,-17 17 15,-18 17-78,35 19-31,-36-19 16,36 1-16,-17 17 15,17-17-15,-36 17 0,36-17 16,-17-18 0,17-36 46,0 1-46,0 17-16,35 1 15,-35-18-15,18 35 16,-18-36-16,35 36 15,-35-17-15,18 17 16,-18-36-16,17 19 31,18 17 0,-17 0-15,-18-18 0,18 18-1,17 0 1,-17 0-16,17 0 15,18 35-15,-18 1 16,0-1-16,-35-17 16</inkml:trace>
  <inkml:trace contextRef="#ctx0" brushRef="#br0" timeOffset="164038">13247 7638 0,'0'-36'16,"17"36"0,-17-35-16,36 17 15,-19-17 16,19 18 1,-19 17 14,-17 17-46,36 18 16,-36 18-16,35-17 16,-35-1-16,0-17 15,17 17-15,-17-18 0,0 19 16</inkml:trace>
  <inkml:trace contextRef="#ctx0" brushRef="#br0" timeOffset="164289">13547 7479 0,'0'0'16,"0"18"-16,-36-1 15,36 1 1,-35 35-16,0-18 0,35-17 15,-35 17-15,35 0 16,-18-35 0,18 18-16,0 17 15</inkml:trace>
  <inkml:trace contextRef="#ctx0" brushRef="#br0" timeOffset="164549">13688 7726 0,'0'0'15,"-18"35"1,18 0-1,0-17-15</inkml:trace>
  <inkml:trace contextRef="#ctx0" brushRef="#br0" timeOffset="165862">13952 7408 0,'0'18'47,"0"17"-32,0-17-15,36 17 16,-36 0-1,17-35 1,1 0 0,17-17 15,-35-1-31,18-17 15,-18 17-15,35 1 16,-35-36-16,0 35 16,18 0-1,-18 36 32,0 17-31,0-17-16,0 17 15,0 1-15,0-1 16,0 0-16,0 0 15,0 18-15,0 18 16,0-36 0,0 0-16,0 1 15,0-1 1,-18-35 31,18-18-32,-35 18-15,0-35 16,35 0-1,0-1 1,0 19-16,0-18 16,52 17-16,-34-17 15,17 35 1,18-36-16,-17 36 0</inkml:trace>
  <inkml:trace contextRef="#ctx0" brushRef="#br0" timeOffset="166064">14393 7585 0,'0'35'16,"-17"18"0</inkml:trace>
  <inkml:trace contextRef="#ctx0" brushRef="#br0" timeOffset="167196">14658 7408 0,'18'0'46,"-18"-17"-46,35 17 16,18 0 0,-36 0-1,-17-18-15,0 18 63,0 18-48,0 17-15,0 0 16,0 18-1,0 0-15,0-18 0,0 1 16,18 17-16,-18-18 16,0 0-16,0 0 15,0 36 1,0-53-16,0-1 15,0-17 32,-18 0-47,-17-17 16,17-19-1,18 19 17,0-1-17,36 18 1,-1-71-16,53 19 15</inkml:trace>
  <inkml:trace contextRef="#ctx0" brushRef="#br0" timeOffset="167881">15134 7620 0,'-17'18'16,"17"17"-1,-18-35-15</inkml:trace>
  <inkml:trace contextRef="#ctx0" brushRef="#br0" timeOffset="169056">15434 7373 0,'0'18'31,"0"-1"-15,0 19-16,0 17 16,0-1-16,0 37 15,0-36-15,0-1 16,0-16-16,0-1 15,0-17-15,0 17 16,0-17 0,0-18 15</inkml:trace>
  <inkml:trace contextRef="#ctx0" brushRef="#br0" timeOffset="169489">15434 7373 0,'35'0'47,"-17"-35"-32,17 35 1,18 17-1,-18 1 1,-17 35 0,-18-35-1,0 17-15,0 18 16,0-18-1,-53-17-15,36-18 16,17 53-16</inkml:trace>
  <inkml:trace contextRef="#ctx0" brushRef="#br0" timeOffset="170308">15469 7620 0,'18'0'16,"0"0"15,-18-18-15,17 18-1,19 0 1,-36-17-16</inkml:trace>
  <inkml:trace contextRef="#ctx0" brushRef="#br0" timeOffset="176104">14658 7426 0,'0'-18'62,"18"18"-31,-1-35-15,18 35-1,-35-18 1,18 18-16,-18-17 31,18 17-31,-18 0 109,0 35-93,0 18 0,0-35-1,0 35 1,0-1-1,0 1 1,0-35-16,0 35 16,0-35-1,0-1 1,0 1 31,0 17 93,0-17 16,0-1-78,0 19-47,35-54 63,-17 0-79,17-17 1,-17 17-16,17 18 16,0-35-1,-17 35 1,-1 0-1,-17-17 1</inkml:trace>
  <inkml:trace contextRef="#ctx0" brushRef="#br0" timeOffset="176618">14676 7497 0,'17'0'31,"1"0"-15,-1 17-16,19-17 0,-19 18 15,19-18-15,-19 0 16,1 35-16,17-35 15</inkml:trace>
  <inkml:trace contextRef="#ctx0" brushRef="#br0" timeOffset="177318">14658 7391 0,'0'-18'16,"-18"18"0,18 0 46,0 0-15</inkml:trace>
  <inkml:trace contextRef="#ctx0" brushRef="#br0" timeOffset="177397">14640 7391 0,'-17'0'0</inkml:trace>
  <inkml:trace contextRef="#ctx0" brushRef="#br0" timeOffset="180632">11783 8237 0,'-18'-17'31,"-17"17"47,35 35-62,0 0-16,-18 18 15,18 0-15,0 18 16,-35 34-1,35-87-15,0 17 16</inkml:trace>
  <inkml:trace contextRef="#ctx0" brushRef="#br0" timeOffset="180995">11783 8237 0,'17'0'31,"-17"0"-16,36 71 1,-36-36-16,0 18 16,35 0-16,-35 0 15,0-18-15,0 18 16,18-35-16,-18-1 15,0 36 1</inkml:trace>
  <inkml:trace contextRef="#ctx0" brushRef="#br0" timeOffset="181212">11765 8572 0,'18'0'16,"-18"-35"-1,17 35-15,-17-17 0,36 17 16,-1 0-1</inkml:trace>
  <inkml:trace contextRef="#ctx0" brushRef="#br0" timeOffset="181501">11942 8326 0,'0'35'15,"0"0"-15,0 0 16,0 1-16,0-1 15,0 0-15,0 0 16,0-17 0,17-18-1</inkml:trace>
  <inkml:trace contextRef="#ctx0" brushRef="#br0" timeOffset="181760">12012 8237 0,'0'18'31,"35"17"-31,-35 18 15,0 71 1,0-19-16,0-34 16,0-36-16,0 1 15,0-19-15,18-17 16,-18 18-16,18-18 15</inkml:trace>
  <inkml:trace contextRef="#ctx0" brushRef="#br0" timeOffset="182432">12347 8484 0,'0'-35'0,"-35"17"15,17 18 1,-17 36 0,35-1-1,-18 18-15,18-36 16,0 1-16,0 17 15,0-35 1,18 0 0,17 0-1,-35-35-15,36-18 16,-19 36-1,-17-1-15,0-17 16,0 17-16,0 0 16,0-17-16,0 17 15,0 1 1,0-18-16,0 52 62,0 1-46,0-1-16,35 19 15,-35-19-15,0 19 0,0-1 16,18-35 0,-18 18-1</inkml:trace>
  <inkml:trace contextRef="#ctx0" brushRef="#br0" timeOffset="182814">12453 8520 0,'18'0'0,"-18"-36"16,17 36-16,19 0 16,-36-17-1,17 17-15,-17-18 16,18 18-1,-18-18-15,0-17 16,0 17 0,0 18-1,-18 0 1,-17 0-1,0 0-15,35 36 16,-36-19-16,36 1 16,0 17-16,0 1 15,0-36-15,0 17 16,18-17-1,35 0-15,-35 0 16,17 0 0,18-35-1</inkml:trace>
  <inkml:trace contextRef="#ctx0" brushRef="#br0" timeOffset="183267">12647 8167 0,'0'17'63,"0"19"-63,35-19 15,-35 19-15,0 17 16,0-1-16,0 1 15,0 0-15,0 0 16,0 0-16,0 0 16,0-18-16,0 54 15,0-72-15,0 1 16,0 17-1,18 0-15,-18-17 32,0-18 14,0 0-46,-18 0 16,-17-35 0</inkml:trace>
  <inkml:trace contextRef="#ctx0" brushRef="#br0" timeOffset="183665">12612 8396 0,'17'0'16,"19"-18"-1,-19 18 1,36-35 0,-35 35-16</inkml:trace>
  <inkml:trace contextRef="#ctx0" brushRef="#br0" timeOffset="185288">13335 8290 0,'18'0'31,"-18"36"-31,35-36 15,-35 52-15,35-34 16,-35 0-16,35 17 16,-17 0-1,17 1 1,-17-19-1</inkml:trace>
  <inkml:trace contextRef="#ctx0" brushRef="#br0" timeOffset="185548">13547 8308 0,'0'18'32,"0"-1"-32,-18 1 15,18 35-15,-53-18 0,35 0 16,18 1-1,-52-19-15,52 1 16,-18 17 0</inkml:trace>
  <inkml:trace contextRef="#ctx0" brushRef="#br0" timeOffset="186363">13388 8819 0,'0'0'31,"0"18"-15,35 0-1,-35-1 1,18-17-16,-18 36 16,17-36-1,-17 17 1,36-17-1</inkml:trace>
  <inkml:trace contextRef="#ctx0" brushRef="#br0" timeOffset="186606">13564 8802 0,'0'0'0,"0"17"16,-35-17-16,35 36 15,0-19-15,-18 19 16,18-19-16,-35 19 16,35-19-16,0 1 15,-18 17-15,18 0 16,0-17-1</inkml:trace>
  <inkml:trace contextRef="#ctx0" brushRef="#br0" timeOffset="187609">13423 9225 0,'35'0'32,"-17"0"-1,17 0-31,-17 0 0,35 0 15,-35 0 1,-18 18 46,0 17-62,-18 0 16,0 1-16,-17 34 16,17-35-16,18 1 15,-53-1-15,53-17 0,-17-1 16,17 19-1,17-36 48,1 0-48,53-18 1,-36 18 0,0 0-1,-17 0 1</inkml:trace>
  <inkml:trace contextRef="#ctx0" brushRef="#br0" timeOffset="187895">13458 9402 0,'0'0'31,"53"17"-15,-35-17 0,0 35-16,17-35 15,-17 18-15</inkml:trace>
  <inkml:trace contextRef="#ctx0" brushRef="#br0" timeOffset="188828">13494 9825 0,'0'17'31,"0"1"-15,0 35-16,0-18 0,0 36 15,0-1-15,0-17 16,0 0-16,0-17 15,0-19-15,0 1 16,0-18 15</inkml:trace>
  <inkml:trace contextRef="#ctx0" brushRef="#br0" timeOffset="189338">13494 9807 0,'0'-17'15,"35"17"1,0 0 0,-17 0-16,17 0 0,0 0 15,-17 0-15,17 0 16,-35 0-1,36 35 1,-36 0 0,-18-17-16,18-1 15,-35 19-15,-1-19 16,-16 36-1,16-53-15,19 0 16</inkml:trace>
  <inkml:trace contextRef="#ctx0" brushRef="#br0" timeOffset="198234">14076 8308 0,'0'-18'110,"0"18"-95,0-17 1,35 17-1,-35-18-15,18-17 16,-18 52 140,0 19-156,0-19 16,35 19-16,-35-19 15,0 18 1,0 18-16,0-35 15,0 0-15,0 17 0,0 0 16,0-17 0,0-1 15,-18-17 16,1 0-32,-1 0 32,-17 0 78,35 0 15,17 0-109,1 0-15,17 0 0,1 0-1,-1 0 1,-17 0-1</inkml:trace>
  <inkml:trace contextRef="#ctx0" brushRef="#br0" timeOffset="207458">14076 8837 0,'17'0'437,"-17"-18"-422,18 18 1,17-17 15,-17 17 0,-18-35-31,0 17 32,18 18-17,-18 0 126,0 35-126,0-17 1,0-1 15,0 19-15,0-19-1,0 1 1,0 17-1,0-17 1,0 0 0,0 17-1,0-18 16,0-17-31</inkml:trace>
  <inkml:trace contextRef="#ctx0" brushRef="#br0" timeOffset="208614">14058 9084 0,'0'0'47,"0"0"-1,35 0-30,-17 0 15,0 0-15,17 0-1,0 0 1,-17 0 0,17 0-1,-17 0 16,-18 0 141,-35 0-141,17 0-15,0 0-1,-17 0 1,17 0 15,18 0 78,36 0-93,17 0 0,-18 0-1,-17 0 1,-1 0-1,18 0 17</inkml:trace>
  <inkml:trace contextRef="#ctx0" brushRef="#br0" timeOffset="218585">14111 9260 0,'18'0'187,"17"0"-171,-17 0 0,-1 0-1,19 18 1,-19-18-1,-17 18 1,0 17 0,0 0 15,0-17-16,0 0 17,0-18-32,-35 35 15,17-35 1,1 0-1,-19 0 1,36-18 93,18 18-109,0 0 16,-1 0-1,1 0 1,17 0 15,-35 18-31,18-18 16,-18 17-1,18-17 1,-18 18 0,0 17 15,0-17-16,0 0 17,0 17-17,0-17 16,0-18-15,-18 17 15,-17-17-15,17 0-1,0 0 1,-17 0 0,17 0-1,18 0 1,-35 0-16,17 0 15,18-17 1,-35 17 0,18 0-1,17-36-15,0 19 47</inkml:trace>
  <inkml:trace contextRef="#ctx0" brushRef="#br0" timeOffset="219329">14482 9596 0,'0'17'78,"0"1"-63</inkml:trace>
  <inkml:trace contextRef="#ctx0" brushRef="#br0" timeOffset="227488">14887 9313 0,'0'-35'47,"0"17"-16,0 18 16,0-17-47,-17 17 15,-19 0 16,36 0-15,-17 35 0,17 18-1,0-35 1,0 17-16,0 0 15,0 0 1,0-35 0,35 18-1,-17-18 1,-18 18-16,17-18 15,-17 35 1,35-35-16,-35 18 16,18-18-1,-18 17 1,0 19 15,0-19 0,0-17-31,-35 0 16,35 18-1,-18-18 1,1 0-16,-19 0 16,19 0-1,17-35 16,0 17-15,0-35 0,0 35-16,17-17 15,-17 17-15,36 1 0,-36-18 16,17 17-16,-17-17 15,18 35 1,17 0 0,-35 17-16</inkml:trace>
  <inkml:trace contextRef="#ctx0" brushRef="#br0" timeOffset="227850">15152 9666 0,'-18'18'62,"18"17"-46</inkml:trace>
  <inkml:trace contextRef="#ctx0" brushRef="#br0" timeOffset="230261">15399 9349 0,'0'0'47,"0"35"-47,0-17 16,35-1-16,-35 18 15,0-17-15,0 0 16,0 17-16,0-17 15,0-1-15,0 19 16</inkml:trace>
  <inkml:trace contextRef="#ctx0" brushRef="#br0" timeOffset="230644">15593 9260 0,'17'36'47,"-17"-1"-32,0-17-15,36 17 16,-36-17-16,0-1 16,0 1-16,0 35 15,0-18 1,0 18-1,0-35 1</inkml:trace>
  <inkml:trace contextRef="#ctx0" brushRef="#br0" timeOffset="231248">15946 9525 0,'0'0'78,"0"18"-62,0 17-1</inkml:trace>
  <inkml:trace contextRef="#ctx0" brushRef="#br0" timeOffset="232606">16245 9225 0,'0'0'46,"0"53"-30,0-35-16,0-1 16,0 19-16,0-1 15,0-17 1,0 17-1,0-18 1</inkml:trace>
  <inkml:trace contextRef="#ctx0" brushRef="#br0" timeOffset="233154">16439 9102 0,'0'17'32,"0"19"-17,0-19-15,0 1 0,0 17 16,0-17-16,0 17 15,18 0 17,-18-17-32,35-18 15,-17 0 1,-18 18-16,18-18 15,-1 0 1,-17 35 31,0-17 15,0-1-46,-35-17-16,35 18 15,-35-18-15,-1 0 16</inkml:trace>
  <inkml:trace contextRef="#ctx0" brushRef="#br0" timeOffset="233569">16422 8996 0,'0'-18'31,"35"18"-16,18 0 1,-35 0-16,17 0 16,0 0-16,-17 0 15</inkml:trace>
  <inkml:trace contextRef="#ctx0" brushRef="#br0" timeOffset="238407">14164 9948 0,'0'0'63,"0"36"-63,-35-19 15,17 36 1,18-35-16,-35 17 15,35-17 1,-18-18-16,18 17 31,18-17 0,-1 0-31,19 0 16,-19 0-16,1 0 16,17 0-16,-17 0 15,0 0-15,17 0 16,0 0-1</inkml:trace>
  <inkml:trace contextRef="#ctx0" brushRef="#br0" timeOffset="238628">14252 10019 0,'0'35'16,"0"-17"-16,0 17 16,0 0-16,0-17 15,0 0-15,0 17 16,0 18-16,0-18 15</inkml:trace>
  <inkml:trace contextRef="#ctx0" brushRef="#br0" timeOffset="239044">14517 10231 0,'0'0'31,"0"52"-15,0-34-16</inkml:trace>
  <inkml:trace contextRef="#ctx0" brushRef="#br0" timeOffset="242274">14940 9931 0,'0'0'32,"0"35"-17,0-17 1,0-1-16,0 19 0,0-1 15,0 0-15,0 18 16,0 0-16,0-18 16,0 0-1,18-17-15,-1 17 16,19-35-1,-19 0 1,-17-17 0,36-19-16,-36 19 15,0-18-15,0 17 0,0 0 16,-18-17-1,-35 35 1,18 0 0,35 18-16,0-1 15</inkml:trace>
  <inkml:trace contextRef="#ctx0" brushRef="#br0" timeOffset="242596">15311 10248 0,'0'0'47,"0"35"-47,0-17 16</inkml:trace>
  <inkml:trace contextRef="#ctx0" brushRef="#br0" timeOffset="245280">15575 9913 0,'0'0'156,"53"0"-140,-35 0-1,-1 0-15,1 0 0,17 0 16,-17 0 0,-18 18 124,0-1-140,0 19 0,0-19 16,0 19-16,0-1 15,0-18-15,0 1 16,0 17-1,-35-35-15,35 36 16,0-19 0</inkml:trace>
  <inkml:trace contextRef="#ctx0" brushRef="#br0" timeOffset="245970">16016 10125 0,'0'35'47,"0"-17"-31,-35-18-1,35 35-15</inkml:trace>
  <inkml:trace contextRef="#ctx0" brushRef="#br0" timeOffset="249807">16387 9913 0,'0'18'62,"0"17"-46,35-17-16,-35 17 15,0 0 1,0-17-16,0 17 15,0 0 1</inkml:trace>
  <inkml:trace contextRef="#ctx0" brushRef="#br0" timeOffset="250519">16510 9860 0,'0'-35'0,"35"35"31,1 0-31,-19 0 16,18 0-1,-35 17-15,18-17 16,-18 18-1,0 0 1,0 17 0,0 18-1,-18-35-15,18-1 16,-35 19-16,18-19 15,-19 18 17,54-35 30,0 0-46,-1 0-1,-17 0-15,35 0 16,18 0-1,-35 0-15,0 0 16,-1 0-16</inkml:trace>
  <inkml:trace contextRef="#ctx0" brushRef="#br0" timeOffset="268162">11748 8467 0,'0'-36'16,"0"1"-1,35 35 1,0 53-1,-35-35 1,35 17-16,-35-17 16,0-1-16,0 18 15,0-35-15,0 36 16,-53-36-16,36 0 15,-1 0 1,18-18 0,-35-17-16,35 17 15,0-17-15,0 0 16,0 17-16,0 0 15,18 18 1,-18 0 0,52 18-16,-52 17 15,0-17-15,0 0 0,0 17 16,0-18-1,-17-17 1,-1 0 0,18-35-1,-17 0 1,17-18-1,0 0-15,0 18 0,0 17 16,35 18 0,0 0-16,-35 18 15,35 35 1,-35-36-16,0 1 15,0 17-15,0-17 16,-17 17 0,-19-35-16,19 0 15,17-35 1,-35 0-1,35-18-15,0 0 16,0 0-16,0 18 16,17-1-16,18 19 15,-17 17 1,17 0-16,-17 17 15,-18 19-15,35 69 16,-35-69 0,0-19-16,-17 19 15,-1-1-15,0-35 31,-17-18-15,35-17-16,0 0 16,0-18-16,0 0 15,18 0-15,-1 18 16,36 35-1,-17 0-15,-1 0 16,0 35-16,-35 18 16,18-18-16,-18 0 15,0 54 1,0-72-16,-53 19 15,18-36-15,17 17 16,-17-17 0,35 0-16,0-35 15,0 0-15,0-1 16,0 1-16,35 0 15,-17 35-15,-1 0 16,18 0-16,-17 0 16,-18 17-16,18 1 15,-18 17-15,0 1 16,0 17-16,0-18 15,0-18-15,-36 19 16,19-36-16,-1 17 16,-17-17-1,35-17 1,0-1-1,0-70 1,0 70-16,0 1 0,18 17 16,-1 0-16,1 0 15,17 0-15,-35 0 16,18 17-1,-18 19-15,0-19 0,0 18 16,0-35 15,-36 0 0,54 0 16,-18 36-31,0-19 46,-18-17-15,18-17-16,0-19-31,0 1 16,18 35 15,-18 0-15,0 53-1,0-35 1,0 17-1,-18-35-15,18-18 47,0-17-31,0 0-1,18 35 1,-18 17 0,35 1-16,-35 0 15,0 17 1,0-17-16,0-18 15,-35 0 17,35-18-32,0 0 15,0-17-15,0 17 16,0 1-16,0-18 15,0-1-15,0 19 16,18-19 0,-1 36-1,-17 36-15,0-19 0,0 1 31,0-18-15,-35 35 15</inkml:trace>
  <inkml:trace contextRef="#ctx0" brushRef="#br0" timeOffset="270221">12382 10936 0,'0'18'47,"0"-1"-31,0 19-16,0 17 15,0-18 1,0-18-16,0 19 16,0-1-1,18-35 1,17-18 15,1-17-15,-19-18-1,-17 0 1,36 18-1,-36 17-15,0-17 32,0 53 14,0-1-46,0 1 16,0 17-16,0-17 16,0 0-1,0 34-15,17-34 16,1-18-1,17 0 1</inkml:trace>
  <inkml:trace contextRef="#ctx0" brushRef="#br0" timeOffset="270614">12682 10918 0,'0'0'0,"-17"0"16,17 18-1,-36 17-15,36-17 16,0 0-1,18-18 1,-18 35 0,18-35-16,-1 0 15,1 0 1,-18 18-1,0-1 17,0 18-17,0-35 1,0 18-16,-35-18 15,35 18-15,-36-18 16</inkml:trace>
  <inkml:trace contextRef="#ctx0" brushRef="#br0" timeOffset="271097">12823 11042 0,'36'0'15,"-19"0"-15,1 0 32,-18-35-32,35 35 0,-35-36 15,18 36 1,-18-17-16,0-1 15,0-17 1,0 35 0,-35 0-1,17 0 1,-17 17-1,-18 36 1,53-17-16,-18-1 16,18 18-1,0-18-15,0-17 16,0-18-16,0 35 15,35-35-15,1 0 16,-1 0-16,0 0 16,1 0-16,-1 0 15</inkml:trace>
  <inkml:trace contextRef="#ctx0" brushRef="#br0" timeOffset="271967">13635 10777 0,'0'0'32,"17"53"-17,-17-35-15,36 0 16,-36 17-16,53-18 15,-36 19 1,36-1-16,-35-35 16,-18 18-1</inkml:trace>
  <inkml:trace contextRef="#ctx0" brushRef="#br0" timeOffset="272133">13829 10760 0,'-53'17'16,"53"19"-16,-35 17 16,-1 17-16,1 1 15,0-1-15,35-17 16,-18 0-16</inkml:trace>
  <inkml:trace contextRef="#ctx0" brushRef="#br0" timeOffset="272747">13652 11307 0,'18'0'15,"17"52"1,-35-16-1,18-19-15,17 19 16,-17 17 0,-18-36-1,18-17 1</inkml:trace>
  <inkml:trace contextRef="#ctx0" brushRef="#br0" timeOffset="272946">13847 11359 0,'0'18'0,"0"0"16,0-1-16,-36 36 15,36-17 1,-35 16-16,35 1 0,-53 18 15,53-36-15,-18-17 16,18 17-16</inkml:trace>
  <inkml:trace contextRef="#ctx0" brushRef="#br0" timeOffset="274410">13688 11959 0,'0'0'47,"35"0"-32,0-35 1,18 35 0,-35 0-16,17 0 15,-35-18 1,0 18 31,0 36-32,0-19-15,-35 18 0,17 18 16,-17-17-16,17-1 15,18 0-15,-35 0 16,35-17 0,18-18 30,-1 0-30,1 0-16,0 0 16,17 0-16,-17 0 0,17 0 15,-18 0-15,-17-35 16,36 35-16</inkml:trace>
  <inkml:trace contextRef="#ctx0" brushRef="#br0" timeOffset="274705">13723 12047 0,'18'18'32,"-18"0"-32,35 17 15,0 0-15,-17 0 16,17 1-16</inkml:trace>
  <inkml:trace contextRef="#ctx0" brushRef="#br0" timeOffset="275504">13794 12665 0,'0'17'62,"0"19"-46,0 17-16,0-18 16,0 18-16,0-18 15,-18 0-15,18-17 16,0 17-16,0-17 15,0 17-15</inkml:trace>
  <inkml:trace contextRef="#ctx0" brushRef="#br0" timeOffset="276090">13811 12541 0,'0'-35'31,"0"17"-15,18 18-16,17-17 15,0 17 1,1 0-1,-1 53 1,-35-18 0,0-17-1,0-1-15,0 18 16,0-17-16,-35 0 15,17 17-15,0-17 16,-17-18-16,18 35 16,-19-35-1</inkml:trace>
  <inkml:trace contextRef="#ctx0" brushRef="#br0" timeOffset="276450">13794 12541 0,'0'71'16,"0"-54"-16,0 1 15,17 17-15</inkml:trace>
  <inkml:trace contextRef="#ctx0" brushRef="#br0" timeOffset="281176">14270 10866 0,'0'-18'31,"0"36"16,0 17-32,0 0-15,0 0 0,0-17 16,0 17-16,0-17 16,18 0-16,-18 17 15</inkml:trace>
  <inkml:trace contextRef="#ctx0" brushRef="#br0" timeOffset="281532">14446 10830 0,'0'18'47,"0"17"-31,0-17-1,0-1-15,36-17 16,-36 71-1,0-36-15,0-17 16,0 35 0</inkml:trace>
  <inkml:trace contextRef="#ctx0" brushRef="#br0" timeOffset="286580">14429 11377 0,'0'-18'0,"0"18"78,0 71-62,0-36-1,0 1 1,0-36-16,0 17 16,17 18-1,19-17 1,-19-18 15,-17 18 0,0 17 16,0-35-47,-35 18 16,17-18-1,18 35 1,-17-35-16,-19 0 15</inkml:trace>
  <inkml:trace contextRef="#ctx0" brushRef="#br0" timeOffset="286868">14411 11395 0,'35'0'0,"-17"-36"16,0 36-1,34 0 1,-34 0 0,0 0-16,17 0 15,-17 0 1</inkml:trace>
  <inkml:trace contextRef="#ctx0" brushRef="#br0" timeOffset="287431">14905 11624 0,'0'18'31,"0"-1"-15,0 36-1</inkml:trace>
  <inkml:trace contextRef="#ctx0" brushRef="#br0" timeOffset="289298">15311 11183 0,'-18'18'93,"18"17"-93,-18-17 16,18 17-16,-35 18 16,35-18-1,-18 0-15,18 1 0,0-1 16,0-17-16,0 17 15,0-35 1,0 17-16,36-17 16,-19 0-1,19 0-15,-19 0 16,-17 0-1,18 0-15,-18-35 16,0 18 15,0-19-15,0 19-1,0 17-15,-35 0 16,17 0 15,18 0-15</inkml:trace>
  <inkml:trace contextRef="#ctx0" brushRef="#br0" timeOffset="289651">15558 11518 0,'0'35'15,"0"-17"1,0 0-16,0 17 16,-36-17-16</inkml:trace>
  <inkml:trace contextRef="#ctx0" brushRef="#br0" timeOffset="291020">15804 11324 0,'0'-17'31,"18"17"0,0 0-31,-1 0 16,19-18-16,-19 18 16,1 0-16,17 0 15,0 0 1,-17 0-16,-18 0 78,0 53-63,0-36 1,0 19-16,0-1 16,0 0-16,-35-17 15,35 17-15,0-17 16,0 17-1</inkml:trace>
  <inkml:trace contextRef="#ctx0" brushRef="#br0" timeOffset="291451">16281 11536 0,'0'17'47,"0"1"-31,-36 17-1</inkml:trace>
  <inkml:trace contextRef="#ctx0" brushRef="#br0" timeOffset="293285">16616 11271 0,'0'18'16,"0"17"-1,0-17-15,0-1 16,0 36 0,0-35-1,0 17 1,35 1-1</inkml:trace>
  <inkml:trace contextRef="#ctx0" brushRef="#br0" timeOffset="293724">16933 11112 0,'0'0'32,"0"36"-17,0-1-15,-35 18 16,17-35-1,18 17-15,-35-17 16,18 17 0,17 0-1,0-35 32,52 0-31,-16 0-1,-19-18-15,1 18 16,17 0-16,-35-17 15,36 17-15,-19 0 16,1 0 15</inkml:trace>
  <inkml:trace contextRef="#ctx0" brushRef="#br0" timeOffset="293926">17004 11218 0,'-35'0'31,"35"36"-31,0 34 16,0-35-1,-18 1-15,18-1 16,0 0-16</inkml:trace>
  <inkml:trace contextRef="#ctx0" brushRef="#br0" timeOffset="301482">14429 12012 0,'-18'0'63,"18"-18"295,0 18 110,0 36-452,0-19 0,0 1-1,0-18-15,0 35 16,0-17-1,0 17 1,0-17 0,0 17-1,0-17 1,0-1 15,0-17 63</inkml:trace>
  <inkml:trace contextRef="#ctx0" brushRef="#br0" timeOffset="303364">14658 11977 0,'0'0'265,"0"17"-250,0 19 1,0-1 0,0 0-1,0 1 1,0-1-1,0 0 1,0-17 15</inkml:trace>
  <inkml:trace contextRef="#ctx0" brushRef="#br0" timeOffset="304893">14975 12241 0,'0'0'141,"-17"53"-126,17-17 1</inkml:trace>
  <inkml:trace contextRef="#ctx0" brushRef="#br0" timeOffset="306702">15275 11906 0,'0'18'31,"0"35"-15,0 0-16,0-18 15,0-17-15,0-1 0,0 36 31,0-35-31,18-1 16,-18 19 0</inkml:trace>
  <inkml:trace contextRef="#ctx0" brushRef="#br0" timeOffset="307348">15540 11853 0,'0'-17'0,"0"17"47,0 0-16,-35 53-15,35-18-16,0 18 15,-36-18-15,36 18 16,0 0-16,0-18 16,0-17-16,0 17 15,0 0 1,18-17-1,0-18 1,-1 0-16,19 0 16,-19-35-1,-17-18 1,0 18-1,0-1 1,0 19 0,-17 17-1</inkml:trace>
  <inkml:trace contextRef="#ctx0" brushRef="#br0" timeOffset="316820">14587 12771 0,'-17'0'63,"17"0"-48,-36 0 1,36-18-1,-17 18 1,17-35 0,-18 35-16,18-18 0,0-17 31,0-1-16,0 19 1,35 17 0,-35-18-16,53 18 15,-17 0 1,-36 0-16,35 0 15,-35 35-15,18-35 16,-18 36-16,0 17 16,0-36-1,0 19 1,-36-1-1,19-35 1,-1 0 15,18 0 32,0 17-48,18 1 1,-18 35-1,0-18 1,0-17 15,0 0-15</inkml:trace>
  <inkml:trace contextRef="#ctx0" brushRef="#br0" timeOffset="317652">14993 12876 0,'0'18'141,"0"0"-141</inkml:trace>
  <inkml:trace contextRef="#ctx0" brushRef="#br0" timeOffset="319062">15240 12629 0,'35'18'62,"-35"35"-46,0-18 0,0 1-16,0-1 15,0 0-15,0 0 16,0-17-16</inkml:trace>
  <inkml:trace contextRef="#ctx0" brushRef="#br0" timeOffset="320254">15487 12594 0,'35'0'63,"-17"0"-48,0 0 1,17 18 15,-35-1-15,0 1-1,0 35 1,0 0 0,0-35-16,0 17 15,-18 0 1,18-17 15,-17-18-15,-1 0-1,18 0 172,0 0-171,18 0-16,-1 0 16,-17-36-1,53 36-15,-35 0 16,-18-17-16,35 17 15,-17 0 1,17 0 0</inkml:trace>
  <inkml:trace contextRef="#ctx0" brushRef="#br0" timeOffset="324784">15893 12241 0,'0'0'124,"0"36"-108,0-1-16,0-17 0</inkml:trace>
  <inkml:trace contextRef="#ctx0" brushRef="#br0" timeOffset="325910">16122 11942 0,'0'17'47,"0"18"-32,0 1-15,0-1 16,0-17 0,0-1-1,0 19-15,0-19 0,0 1 16</inkml:trace>
  <inkml:trace contextRef="#ctx0" brushRef="#br0" timeOffset="326490">16263 11818 0,'0'18'47,"0"17"-31,0 0-1,35-17 1,-35 17 0,18-35-1,17 35 1,-17 1-1,0-19 1,17 1 0,-35 17 62,-18-17-63,1-18 1,-1 35-16,-35-35 15,35 35 1</inkml:trace>
  <inkml:trace contextRef="#ctx0" brushRef="#br0" timeOffset="326768">16298 11871 0,'36'0'16,"-19"0"-1,19 0-15,-1 0 0</inkml:trace>
  <inkml:trace contextRef="#ctx0" brushRef="#br0" timeOffset="329360">15505 12047 0,'35'0'109,"-17"0"-78,-18 18-15,17-18-16</inkml:trace>
  <inkml:trace contextRef="#ctx0" brushRef="#br0" timeOffset="348432">18221 6368 0,'0'0'31,"0"35"-31,-35 18 15,35-18-15,-18 0 16,18 1-16,-35 17 16,35-18-16,0-17 15,0-1-15,-18-17 16,18 35-16</inkml:trace>
  <inkml:trace contextRef="#ctx0" brushRef="#br0" timeOffset="348687">18292 6297 0,'0'0'31,"0"18"-31,35 35 0,-35-18 16,0 0 0,0 0-16,17 1 15,-17 17-15,0-36 0,0 1 16,0 17-16,0 1 15</inkml:trace>
  <inkml:trace contextRef="#ctx0" brushRef="#br0" timeOffset="348866">18203 6544 0,'18'0'31,"17"-35"-31,1 35 16,-1-36-16,-18 36 16</inkml:trace>
  <inkml:trace contextRef="#ctx0" brushRef="#br0" timeOffset="349119">18450 6315 0,'0'35'15,"0"-17"-15,0 17 16,-17 18-16,17 0 15,0 17-15,0-34 16,0-19-16,0 1 16,17-18-1</inkml:trace>
  <inkml:trace contextRef="#ctx0" brushRef="#br0" timeOffset="349368">18538 6297 0,'0'18'31,"0"17"-31,0 18 16,0 70-1,0-87-15,0-1 16,0-17-16,36-18 16,-36 17-16,17-17 15,1 0 1</inkml:trace>
  <inkml:trace contextRef="#ctx0" brushRef="#br0" timeOffset="350224">18909 6385 0,'0'0'0,"-35"0"15,-1 18 1,36 17-1,-35 36-15,35-36 16,0 0-16,0-17 16,0 17-16,0-17 15,18-18 1,17 0-1,-35 0-15,35-53 0,-35 18 16,53-1 0,-53-17-16,18 18 0,-18 0 15,0-18 1,0 0-16,0 18 0,0 0 15,35 35-15,-35 17 47,0 1-31,0 17-16,0 0 15,0 18-15,0-17 16,0-19-16,18 18 16,-18-17-1,17-18-15,19 0 16,-1 0-16,-17 0 15,-1 0-15,-17 0 16,53 0-16,-53-53 16,0 18-1,0 0 1,-18 35-1,-17 0 1,18 17 0,-19 36-16,36-18 15,-35 1-15,35-19 16,0 19-16,0-19 15,35 19-15,1-36 16,-19 0 0,1 0-16,17-18 0,-17 0 15,-18-17 1,70 0-16</inkml:trace>
  <inkml:trace contextRef="#ctx0" brushRef="#br0" timeOffset="350594">19350 6174 0,'0'17'47,"0"19"-31,0-1-16,0 0 0,0 0 15,0 18-15,0-35 16,0 17 0,0 0-16,0 1 0,0 17 15,0-18-15,0 0 16,0-17-16,0 17 15,0-17-15,0-1 16,0 19-16,0-19 16,0 1 15,-35-18-16,17 0 17,18 0-32,-18 0 0,18-53 15</inkml:trace>
  <inkml:trace contextRef="#ctx0" brushRef="#br0" timeOffset="350785">19226 6403 0,'0'-18'16,"53"18"0,-17 0-1,-19-35-15,19 35 16,-19 0-16,1 0 0,17 0 15</inkml:trace>
  <inkml:trace contextRef="#ctx0" brushRef="#br0" timeOffset="351180">19544 6315 0,'0'17'47,"0"19"-32,0-1 1,0 0 0,0-17-1,35-18 1,0 35-1,-17-17 17,-18-1-17,-18 54 1,-17-53-16,18 17 0,-19-17 15,1 34-15</inkml:trace>
  <inkml:trace contextRef="#ctx0" brushRef="#br0" timeOffset="353531">17604 7250 0,'17'0'109,"1"0"-109,17 35 0,-17-18 15,35 89 1,-18-88 0,0 17-1,-17 1 1,-18-19-1,35-17 1</inkml:trace>
  <inkml:trace contextRef="#ctx0" brushRef="#br0" timeOffset="353786">17851 7214 0,'-18'0'16,"18"18"-1,-53 17-15,35 0 16,-17 36-16,17-36 15,-17 1-15,35-1 16,-17-17-16,17 17 16,-36 0-1</inkml:trace>
  <inkml:trace contextRef="#ctx0" brushRef="#br0" timeOffset="362148">18486 7197 0,'0'0'203,"0"17"-171,-36-17-17,36 18 1,-17 0-1,17 34 1,0-34-16,0 0 16,0 17-16,0-17 15,35-1-15,-35 19 16,35-1-16,-35 0 15,35 0-15</inkml:trace>
  <inkml:trace contextRef="#ctx0" brushRef="#br0" timeOffset="364668">18750 7197 0,'0'17'171,"0"1"-140,0 0 32,0 17-16,0-18-16,0 1 0,0 17-15,0 1-1,0-19-15,0 1 0,0 17 16,0-17-16,0 0 15,0 17-15,0-18 16</inkml:trace>
  <inkml:trace contextRef="#ctx0" brushRef="#br0" timeOffset="367246">19032 7497 0,'0'17'156,"0"18"-140</inkml:trace>
  <inkml:trace contextRef="#ctx0" brushRef="#br0" timeOffset="367783">19173 7302 0,'18'0'31,"0"0"0,17 0-15,-35 18 0,0 17-1,0 1-15,-18-19 16,18 1-16,-17-18 15,17 35-15,0-35 78,35 0-62,0 0-16,-35-17 16</inkml:trace>
  <inkml:trace contextRef="#ctx0" brushRef="#br0" timeOffset="367914">19438 7426 0,'-18'0'15,"18"0"1,0 35-1</inkml:trace>
  <inkml:trace contextRef="#ctx0" brushRef="#br0" timeOffset="368443">19544 7161 0,'35'0'15,"-17"18"1,-18 17 0,0-17-1,0 17 1,0 0-1,0-35 48,17 0-48,-17 18 1,0 0 0,0 17-1,0-35-15,0 35 16</inkml:trace>
  <inkml:trace contextRef="#ctx0" brushRef="#br0" timeOffset="368609">19756 7426 0,'35'0'16,"-35"18"-1,0 17 1</inkml:trace>
  <inkml:trace contextRef="#ctx0" brushRef="#br0" timeOffset="368950">19967 7056 0,'0'17'31,"0"18"-31,0-17 15,0 0-15,0 17 16,0-17 0,18-18 15,17 0-16,0 0 1</inkml:trace>
  <inkml:trace contextRef="#ctx0" brushRef="#br0" timeOffset="369106">20091 7144 0,'0'35'16,"0"-17"-16,0-1 15,-18 19-15,18-19 16,0 1 0</inkml:trace>
  <inkml:trace contextRef="#ctx0" brushRef="#br0" timeOffset="369272">20179 7232 0,'0'18'16,"0"-1"-1,-18 18 1</inkml:trace>
  <inkml:trace contextRef="#ctx0" brushRef="#br0" timeOffset="369684">20373 7020 0,'0'18'32,"0"0"-32,0-1 15,0 18 1,0-17-16,0 0 0,0 17 15,0-17 1,18-1 0,-1 19-1,18-19 16,-17-17 1,-18 35-32,0-17 62,-18-18-62,1 18 16,-18-18-16,-1 35 15,19-35-15</inkml:trace>
  <inkml:trace contextRef="#ctx0" brushRef="#br0" timeOffset="369872">20338 7091 0,'17'0'0,"19"0"15,-19 0 1,18 17-1</inkml:trace>
  <inkml:trace contextRef="#ctx0" brushRef="#br0" timeOffset="373600">20620 7320 0,'0'18'0,"0"-1"16,-18-17 0,18 36-1,-17-1-15,17-17 0,-36-18 16,36 35-16</inkml:trace>
  <inkml:trace contextRef="#ctx0" brushRef="#br0" timeOffset="374388">20849 7038 0,'0'-35'16,"0"35"15,0 35 0,-17-17-31,17 34 16,0 1-16,-36 0 16,36 18-16,0-36 15,-35 0-15,35 1 16,0-1-1,0 0-15,18-35 16,-1 0 0,19-17-1,-19-19 16,-17 1-31,0 0 16,0 17 0,0 18-1,-35 0 1,35 0-1</inkml:trace>
  <inkml:trace contextRef="#ctx0" brushRef="#br0" timeOffset="374754">20990 7408 0,'0'18'46,"0"-18"-30,0 35-16,-35-35 16,35 36-16</inkml:trace>
  <inkml:trace contextRef="#ctx0" brushRef="#br0" timeOffset="375747">21290 7056 0,'0'-36'16,"0"36"15,-18 0-16,-17 0 17,35 18-32,0 17 15,0-17 1,0 35-1,0-18-15,18-35 16,-18 35 0,17-17-16,19 35 15,-1-18 1,0-17-1,-35 17 1,18-35-16,-18 18 16,0-1 15,0 19 0,0-36-15,-35 0-1,17 0 1,-17-18-1,35 0 1,0-17 0,0 17-1,0-17 1,35 0-16,0 0 15,1-1 1,-36 1 0,17 35-1,-17-53-15,0 35 16,0 1-1,0 17 1,-53 0 0,36 0-16</inkml:trace>
  <inkml:trace contextRef="#ctx0" brushRef="#br0" timeOffset="378768">21643 7426 0,'0'18'31,"0"-18"-15,0 17-16,0 19 15</inkml:trace>
  <inkml:trace contextRef="#ctx0" brushRef="#br0" timeOffset="380118">21943 7073 0,'-35'0'16,"17"0"46,18-35-46,0 0-1,0-1 1,0 19-16,0-36 15,0 53 17,35 0-17,0 0 1,1 17-1,-36 1 1,17-18-16,-17 18 16,0 17-1,0-35 1,-35 18-1,17-18 1,18 35 15,0 0-15,0-17-1,0 35 1,0-36-16,0 1 16,0 17-16,0-17 15,0 0-15,0 17 16,0 0-1,0-17 1</inkml:trace>
  <inkml:trace contextRef="#ctx0" brushRef="#br0" timeOffset="380448">22260 7232 0,'0'0'47,"-17"0"-31,17 35-16,-18-35 15,18 35-15</inkml:trace>
  <inkml:trace contextRef="#ctx0" brushRef="#br0" timeOffset="382368">22419 7038 0,'0'18'15,"0"17"1,0 18 0,0-36-16,0 36 15,0-35-15,35-18 16,-35 35-16,18-35 15,0 0 1</inkml:trace>
  <inkml:trace contextRef="#ctx0" brushRef="#br0" timeOffset="382625">22595 7126 0,'0'35'0,"0"-17"0,0 17 15,36-35 1,-36 18-1,35-18-15,0 0 16,1-35 0,-36 17-1,0-17 1,-18 35-1,0-36-15,1 36 16,-19 0-16,19 18 16,17 0-16</inkml:trace>
  <inkml:trace contextRef="#ctx0" brushRef="#br0" timeOffset="382828">22860 7179 0,'35'0'15,"-35"18"-15,0-1 16,-35 36-1,0 0 1</inkml:trace>
  <inkml:trace contextRef="#ctx0" brushRef="#br0" timeOffset="383364">23054 6950 0,'0'35'16,"0"-17"-1,0-1-15,0 19 16,0-19-16,0 1 16,18 17-16,-18 0 15,17-35 16</inkml:trace>
  <inkml:trace contextRef="#ctx0" brushRef="#br0" timeOffset="383571">23248 6897 0,'0'0'15,"0"35"1,0-17-16,0-1 15,0 19-15,0-19 16,0 1 0,0 35-16,0-36 31</inkml:trace>
  <inkml:trace contextRef="#ctx0" brushRef="#br0" timeOffset="383950">23460 7020 0,'0'18'15,"0"0"1,0 17 0,-36 0-1</inkml:trace>
  <inkml:trace contextRef="#ctx0" brushRef="#br0" timeOffset="384291">23636 6791 0,'0'18'15,"0"17"1,0 0-16,0 0 16,0 1-1,0-19-15,0 19 0,0-19 16,0 1-1</inkml:trace>
  <inkml:trace contextRef="#ctx0" brushRef="#br0" timeOffset="387408">23566 6773 0,'0'-35'0,"17"35"125,-17 18-110,18-1 1,-18 19 0,35-36-16,-35 17 15,0 1 16,18 17-15,-18-17-16,0-1 16,0 19-1,0-19 16,0 1-15,0 0 15,0 17-15,0-35-1,0 18 1,-36 17 0,19-18 30,-1-17-14,18 18-32,-35-18 46,35 35 1,-18-35-31,18 0 124,36 0-109,-36-17-15,17 17 0,-17-18-16,18 18 15,-18-18-15,0-17 16,35 35-1,-35-35 1,0 0-16,0-1 16,0 1-1,0-18 16</inkml:trace>
  <inkml:trace contextRef="#ctx0" brushRef="#br0" timeOffset="405492">17692 7973 0,'0'17'249,"0"36"-233,0-17 0,35-36-1,-35 53-15,0-36 16,18-17-16,-18 35 15,0 1 1,17-36 0,-17 17-1,0-17 32</inkml:trace>
  <inkml:trace contextRef="#ctx0" brushRef="#br0" timeOffset="406488">17886 8008 0,'0'18'94,"-18"17"-79,18 18 1,-17-18-1,17 0-15,-53 1 16,53 17-16,-18 0 16,-17 17-16,35-52 15,-18-18-15,18 35 16,0 0-1,-35-35-15,35 18 47,0-18 125</inkml:trace>
  <inkml:trace contextRef="#ctx0" brushRef="#br0" timeOffset="410918">18380 8043 0,'-36'0'93,"36"36"-93,-17-19 16,17 1-16,0 17 15,0-17-15,0-1 16,0 36 0,0-35-16,35-18 15,-17 35-15,17-35 16</inkml:trace>
  <inkml:trace contextRef="#ctx0" brushRef="#br0" timeOffset="412208">18732 7973 0,'0'-35'47,"18"35"-32,-18 17-15,0 1 16,0 17-16,0 0 16,0 18-16,0-17 15,0-19-15,0 18 16,0 1-16,0-19 15,0 19 1</inkml:trace>
  <inkml:trace contextRef="#ctx0" brushRef="#br0" timeOffset="412974">19015 8202 0,'0'18'47,"0"17"-31,0 0-1</inkml:trace>
  <inkml:trace contextRef="#ctx0" brushRef="#br0" timeOffset="416681">19244 7955 0,'-35'0'16,"35"35"-1,0-17-15,0 0 16,0 17-16,0 0 15,17-35 1,-17 36-16,18-36 16,-18 35-16,18-35 15,17 0 1,-35 17-16,18-17 15,-36 36 48,-17-36-48,17 17-15,0-17 16,-35 0 0,18-17-1</inkml:trace>
  <inkml:trace contextRef="#ctx0" brushRef="#br0" timeOffset="416833">19262 7920 0,'17'0'0,"1"0"16,0 0 0,17 0-16</inkml:trace>
  <inkml:trace contextRef="#ctx0" brushRef="#br0" timeOffset="417032">19509 7938 0,'0'17'0,"35"-17"16,-35 53-16,0-18 15,0 18 1,0-35-16,-18 17 15,18-17-15,-35 17 16</inkml:trace>
  <inkml:trace contextRef="#ctx0" brushRef="#br0" timeOffset="437686">18433 8608 0,'0'17'32,"0"1"-17,0 17-15,0-17 16,0 35-1,0-35-15,0-1 16,0 18-16,0-17 16</inkml:trace>
  <inkml:trace contextRef="#ctx0" brushRef="#br0" timeOffset="438106">18556 8608 0,'18'0'16,"17"0"15,-17 17-15,-18 19-1,0-1 16,0 0-31,0-17 16,0-18-16,0 35 0,-36 0 16,54-35 30,17 0-30,-35 0 0,36 0-16,-36-17 15,17 17-15</inkml:trace>
  <inkml:trace contextRef="#ctx0" brushRef="#br0" timeOffset="438542">18750 8590 0,'35'0'16,"-35"0"15,18 0-31,-18 35 0,0-17 31,0 0-31,0-18 16,0 35-16,-35-35 16,52 0 30,1 0-30,-18 18 15,0 17-15,0 0-1,0-35 1,0 53-16</inkml:trace>
  <inkml:trace contextRef="#ctx0" brushRef="#br0" timeOffset="438906">18962 8590 0,'0'18'31,"0"35"-15,0-18-1,0-35-15,0 35 16,0-17-1,0-18 1,35 0 0,-17 0-1,17 0 1,-35 0-1,35 0-15</inkml:trace>
  <inkml:trace contextRef="#ctx0" brushRef="#br0" timeOffset="439101">19085 8661 0,'0'17'31,"0"1"-31,0 17 16,0-17-16,0 17 15,0-17 1</inkml:trace>
  <inkml:trace contextRef="#ctx0" brushRef="#br0" timeOffset="439442">19138 8608 0,'0'17'31,"0"19"-15,0-1 0,35-17-1,-17 17 16,17-35-15,-17 0 0,-18 18 62,-18 17-63,-17-35 1,35 17-16</inkml:trace>
  <inkml:trace contextRef="#ctx0" brushRef="#br0" timeOffset="439614">19191 8590 0,'18'0'15,"-1"0"1,19 0-1</inkml:trace>
  <inkml:trace contextRef="#ctx0" brushRef="#br0" timeOffset="478008">17762 9172 0,'0'0'124,"36"0"-124,-19 0 0,36 0 32,-35 0-32,-18-17 0,35 17 15,0 0 1,-35 17 93,0 1-109,0 17 16,-17 0-16,17 1 15,-36 17-15,-16 17 16,16-17-16,36-35 15,-17-18-15,17 17 16,0-17 62,35 0-62,0 0-1,0 0-15,1-35 16,-19 35-16,36 0 15,-35 0-15,0 0 16,17 0 0</inkml:trace>
  <inkml:trace contextRef="#ctx0" brushRef="#br0" timeOffset="478466">17762 9260 0,'18'0'0,"0"0"15,17 18 1,-17-18-16,-1 18 15,18-18-15,-17 35 16,0-35-16,17 18 16,0-18-1</inkml:trace>
  <inkml:trace contextRef="#ctx0" brushRef="#br0" timeOffset="511248">20144 9243 0,'0'0'78,"0"17"-46,-18-17-17,18 18 1,0 17-1,0-17-15,0 17 16,0-17-16,0 0 16,0 17-16,0-18 15,0 19-15,0-19 16,0 19-16,0-19 15,35-17 1,-35 36-16,36-36 0</inkml:trace>
  <inkml:trace contextRef="#ctx0" brushRef="#br0" timeOffset="514913">20514 9208 0,'0'0'140,"0"0"-124,0-18 0,-35 18 30,35-35-46,-18 35 32,0 0-1,-17 17 0,18 1-15,17 17-1,-36-35-15,36 18 16,0-1-1,0 19 1,0-19 0,18 1 15,0-18-16,-18 35 1,35-35-16,-18 18 16,1-18-1,-18 18 1,35-18-1,-17 35 1,17-18 15,-35 19-15,18-36-16,-18 17 31,0 1 16,0 17 15,-18-17-31,1-18-15,-1 0 15,-17 0-15,17 0-1,0 0 1,-17 0 15,35-35 0,0 17-15,0 0 0,0-17-1,18 17 1,-1-17-1,19 18 1,-19-1 0,-17-17-1,36 35-15,-36-18 16,17-17-1,-17 17 1,18 0 0,-18-17-1,0 18 32,0-1 0,0 18-47,0-35 15,-18 35 1</inkml:trace>
  <inkml:trace contextRef="#ctx0" brushRef="#br0" timeOffset="519092">20849 9472 0,'0'18'47,"-17"17"-31,-1-35-1,18 18-15</inkml:trace>
  <inkml:trace contextRef="#ctx0" brushRef="#br0" timeOffset="520109">21061 9208 0,'0'0'125,"0"52"-109,0-16-1,0-19-15,0 1 16,0 17-16,0 1 16,0-19-1,0 1 1,0 17 15</inkml:trace>
  <inkml:trace contextRef="#ctx0" brushRef="#br0" timeOffset="520502">21184 9225 0,'0'35'63,"0"-17"-48,0 0-15,0 17 16,0 18-16,0-35 16,0-1-16,0 18 15,0-17-15,0 17 16,0-17-1</inkml:trace>
  <inkml:trace contextRef="#ctx0" brushRef="#br0" timeOffset="521706">21414 9155 0,'0'17'93,"0"-17"-77,0 18-16,35 17 15,-35 18 1,0-18 0,18-35-1,-18 36-15,0-19 16,0 19-16,0-19 0,0 1 15,0-1-15,0 36 32,0-17-32,-36-19 0,1 19 15,17-19-15</inkml:trace>
  <inkml:trace contextRef="#ctx0" brushRef="#br0" timeOffset="556214">2734 14129 0,'-18'0'15,"18"-18"16,0 18 16,36 0-31,17 0-1,-18 0-15,18-35 16,-18 35-16,-17-18 16,17 18-16,18 0 15</inkml:trace>
  <inkml:trace contextRef="#ctx0" brushRef="#br0" timeOffset="557108">3457 14111 0,'0'0'124,"18"0"-108,17 0-16,0 0 16,1 0-1,-19 0 1</inkml:trace>
  <inkml:trace contextRef="#ctx0" brushRef="#br0" timeOffset="563362">4621 13864 0,'-17'0'31,"17"0"188,35 0-204,-17 0 1,-18-17-1,17 17-15,19-36 16,-19 36 0,1 0 15,-18-17-16</inkml:trace>
  <inkml:trace contextRef="#ctx0" brushRef="#br0" timeOffset="564060">4621 13917 0,'18'18'125,"0"35"-94,17-36-15,-17 19-1,17-36 1,-35 17 0</inkml:trace>
  <inkml:trace contextRef="#ctx0" brushRef="#br0" timeOffset="565470">4904 13635 0,'0'-18'16,"0"18"77,0 18-62,0 35-31,0 0 16,0-36 0,0 1 15,17-18 31,1 0-46,-18 0-1,18-18 1,-18-17-16,0 0 16,0 17-1,0 18 79,0 18-79,0 17-15,0-17 16,35 17 0,-35 0-1,17-35-15,19 0 31</inkml:trace>
  <inkml:trace contextRef="#ctx0" brushRef="#br0" timeOffset="565958">5080 13617 0,'0'0'47,"0"0"-31,0 18-1,0 17 1,0-17 0,0-18-1,0 17-15,35-17 31,-35 18 16,0 17-31,-17-35-1,17 18-15,-36-18 16,19 35 0</inkml:trace>
  <inkml:trace contextRef="#ctx0" brushRef="#br0" timeOffset="566528">5186 13705 0,'17'0'0,"19"0"16,-19 0 0,1-17 15,-18-1-16,0-17 17,0 17-17,0 18 1,-18 0-1,1 0 1,17 0 0,0 35-1,0 1 1,0-19-16,0 1 15,0 35-15,0-35 16,0-18 0,35 0-1,0-18-15,-17 18 16</inkml:trace>
  <inkml:trace contextRef="#ctx0" brushRef="#br0" timeOffset="568586">4939 14129 0,'0'0'0,"0"0"31,0-36-15,-18 36-1,18 18 1,0 17 0,0-17-16,0 17 15,0 1 1,0-36 15,0-36-15,18 36-1,-18-35-15,0 17 16,35-17-16,-35 17 15,0 1-15,0-1 16,0-17 0,0 53 30,0 17-30,0-18-16,0 1 16,0 17-16,0-17 15,0 17-15,0-17 31,18-18-31,-18 35 0</inkml:trace>
  <inkml:trace contextRef="#ctx0" brushRef="#br0" timeOffset="568964">5045 14217 0,'17'0'31,"19"-18"0,-19-35-15,-17 18 0,0 17 15,0 18 0,-35 0-15,35 18-16,-35-18 15,35 35-15,0 1 16,0-1-1,17-35 1,1 0 0,17 0-1,1-35-15,-1 17 16,-18 18-1,-17-35-15</inkml:trace>
  <inkml:trace contextRef="#ctx0" brushRef="#br0" timeOffset="569288">5256 13970 0,'0'35'47,"0"-17"-32,0 0-15,0-1 16,0 36-16,0 0 16,0-35-16,0 35 15,0-36-15,0 1 16,0 17-16,0-17 15,0-1-15,0 19 16,0-54 46,0 18-46</inkml:trace>
  <inkml:trace contextRef="#ctx0" brushRef="#br0" timeOffset="569561">5203 14111 0,'0'0'15,"36"0"1,-1 0-16,0 0 16,-17 0-1</inkml:trace>
  <inkml:trace contextRef="#ctx0" brushRef="#br0" timeOffset="571912">5309 14129 0,'0'0'94,"18"0"-63,17 0-15</inkml:trace>
  <inkml:trace contextRef="#ctx0" brushRef="#br0" timeOffset="587435">2222 12577 0,'0'0'125,"18"0"-110,-18 0-15,18 0 16,-18 0-16,17 0 16,1 0-1,-18 0-15,18 0 16,-1 0-1,1 0-15,-18 0 16,18 0-16,-18 0 16,17 0 15,-17 0-16,18 0-15,0 0 32,-18 0-32,17 0 15,-17 0 1,18 0-16,-1 0 15,-17 0 1,18 0 0,-18 0-1,35 0 1,-35 0-16,18 0 15,0 0-15,-18 0 16,17 0-16,1 0 16,-18 0-16,18 0 15,-18 0-15,17 0 16,1 0-16,-1 0 15,-17 0-15,36 0 16,-19 0 0,1 0-16,17 0 15,-17 0-15,0 0 16,-1 0-16,1 0 15,0 0-15,17 0 16,-35 0-16,17 0 16,1 0-16,0 0 15,-18 0 1,17 0-16,1 0 0,0 0 15,-1 0-15,1 17 16,0-17 0,-18 0-16,17 0 15,1 0-15,-18 0 16,17 0-1,-17 0-15,18 0 32,-18 0-17,18 0 1,-1 0-1,-17 0-15,18 0 16,-18 0-16,18 0 16,-1 0-16,1 0 15,-18 0-15,35 0 16,-35 0-16,18 0 15,-18 0 1,17 0-16,1 0 16,0 0-16,-18 0 15,35 0-15,-17 0 16,17 0-1,-35 0-15,18 0 16,-1 0-16,-17 0 16,18 0-1,-18 0 1,17 0 15</inkml:trace>
  <inkml:trace contextRef="#ctx0" brushRef="#br0" timeOffset="624576">21908 9172 0,'0'36'718,"0"-19"-687,0 1 0,0 17-15,0-17 0,0 17-1,0-17 16,0 17 1,35-17-17,-35-1 1,0 18-1,17-35 1,-17 18-16,36 17 16,-1 1-1,-17-36-15</inkml:trace>
  <inkml:trace contextRef="#ctx0" brushRef="#br0" timeOffset="631056">22243 9225 0,'-18'0'172,"18"0"-79,0 18-77,0 17-16,0 0 16,0-17-16,0 17 15,0 1-15,0-1 16,0-35-1,0 35-15,0-17 16,0 17 0,0-53 62,18 1-63,17-19 1</inkml:trace>
  <inkml:trace contextRef="#ctx0" brushRef="#br0" timeOffset="632105">22472 9208 0,'0'17'140,"0"18"-124,0-17 0,0 17-16,0 1 15,0 17-15,0-18 16,0 0-16,35-17 0,-35 17 15,0 0 1,0-17 0,18-18 46,-18-18-62</inkml:trace>
  <inkml:trace contextRef="#ctx0" brushRef="#br0" timeOffset="634476">22737 9402 0,'0'0'62,"0"35"-46,0-18-16,0 1 16,-36 17-1,36 1-15</inkml:trace>
  <inkml:trace contextRef="#ctx0" brushRef="#br0" timeOffset="635386">22966 9172 0,'0'18'31,"0"35"-15,0-18-16,0-17 15,0-1-15,0 19 16,0-19-16,0 1 15,0 17 1</inkml:trace>
  <inkml:trace contextRef="#ctx0" brushRef="#br0" timeOffset="635822">23089 9084 0,'0'18'32,"0"-1"-32,0 19 15,0-1 1,0 0-16,0 0 15,0 1 1,36-36 0,-36 17-16,17-17 15,1 36 1,35-36-1,-36 0 1,-17 17-16,0 1 78,-17-18-78,-18 0 16,17 35-16,0-35 15,-17 0-15,0 0 16,17 0-16</inkml:trace>
  <inkml:trace contextRef="#ctx0" brushRef="#br0" timeOffset="636030">23125 9172 0,'17'0'31,"1"0"-16,17 0 1,-17 0-16,17 0 16</inkml:trace>
  <inkml:trace contextRef="#ctx0" brushRef="#br0" timeOffset="636397">23389 9172 0,'35'0'31,"1"18"-16,-36 0 1,17 17-16,-17 0 16,0 0-16,0 1 15,0 17-15,0-18 16,0 0-16,-35 0 15,17 18-15,-34-17 16,16-1-16</inkml:trace>
  <inkml:trace contextRef="#ctx0" brushRef="#br0" timeOffset="642088">20302 10054 0,'0'-35'15,"0"35"79,0 18-78,-17-18-1,17 17 1,-36 18-1,36 18 1,0-17 0,0-19-16,0 1 15,0 17-15,0-17 16,0-18-1,0 17-15,53-17 0,-35 0 16,0 36-16</inkml:trace>
  <inkml:trace contextRef="#ctx0" brushRef="#br0" timeOffset="642721">20514 9984 0,'0'17'94,"0"1"-94,0 17 16,0 0-1,0 18-15,0-17 0,0-19 16,0 19-16,0-1 15,0 18 1,0-18 0</inkml:trace>
  <inkml:trace contextRef="#ctx0" brushRef="#br0" timeOffset="643261">20726 9984 0,'-18'0'15,"18"17"1,0 19-1,0-19 1,-18 18-16,18-17 16,0 17-16,0-17 15,0 0-15,0 17 16,0-35-1,36 35 1,-19-35 0,-17 18-16,18-18 15,0 0-15,17 0 31,-53 35 32,1-35-48,-1 18 1,-17-18-16,17 17 16,-17-17-1,17 0-15</inkml:trace>
  <inkml:trace contextRef="#ctx0" brushRef="#br0" timeOffset="644266">20708 9948 0,'18'0'31,"-1"0"-16,1 0 1,0 0 0,52 0-1,-52 0-15</inkml:trace>
  <inkml:trace contextRef="#ctx0" brushRef="#br0" timeOffset="644522">21061 10283 0,'0'18'16,"0"0"-1,0-18-15,0 53 16</inkml:trace>
  <inkml:trace contextRef="#ctx0" brushRef="#br0" timeOffset="644847">21255 10054 0,'0'18'47,"0"17"-47,0 0 16,0 18-16,-18-17 15,18 16-15,0-34 16,0 0-16,0-1 15</inkml:trace>
  <inkml:trace contextRef="#ctx0" brushRef="#br0" timeOffset="645344">21414 9895 0,'0'18'47,"0"35"-31,0 0-1,0-18-15,0 18 16,-36 18-16,36-18 15,0-18-15,0 0 16,0-17-16,0 17 16,0-35-1,36 0 1,-1-35-16,-17 17 15,-18 0-15,52-17 16,-52 0 0,0 0-1,-17 35 1,-36 0-1,18 17 1</inkml:trace>
  <inkml:trace contextRef="#ctx0" brushRef="#br0" timeOffset="645690">21661 10019 0,'35'18'31,"-35"-1"-15,17 36-1,-17-18-15,0 18 0,0 0 16,0 0-16,-35-18 16,0 36-16,0-36 15,-1 1 1,1-36-16</inkml:trace>
  <inkml:trace contextRef="#ctx0" brushRef="#br0" timeOffset="655651">18609 9313 0,'0'0'31,"-18"0"0,18 18-31,-35 35 16,35-18-1,0 0-15,0 1 16,0-1-16,0-17 15,0-1-15,0 19 16,53-36-16,0 0 16,-18 0-16,0 0 15</inkml:trace>
  <inkml:trace contextRef="#ctx0" brushRef="#br0" timeOffset="656224">18821 9243 0,'35'0'16,"-17"0"0,-18 17-1,17-17 1,-17 18-16,0 0 15,0 17 1,-17 18 0,-19-53-1,54 0 48,17 0-48,-17 0 1,-18 18-16,35-18 15,-35 35 1,0 0 0,-17-35-16,17 53 15,-18-53-15,18 18 16,-18-18-16</inkml:trace>
  <inkml:trace contextRef="#ctx0" brushRef="#br0" timeOffset="656656">19138 9543 0,'0'35'0,"-35"-35"15,35 18 1,0-1-16</inkml:trace>
  <inkml:trace contextRef="#ctx0" brushRef="#br0" timeOffset="657143">19262 9243 0,'35'0'31,"0"0"-15,-17 0-16,17 0 16,0 0-1,-35 17 1,0 1-16,-17 17 15,-18 1 1,-1-1 0,36-17-1,0 17 16,0-18-15,18 1 0,0 35-1</inkml:trace>
  <inkml:trace contextRef="#ctx0" brushRef="#br0" timeOffset="657496">19420 9613 0,'0'18'156,"0"-18"-140,0 0 15,18-35-16</inkml:trace>
  <inkml:trace contextRef="#ctx0" brushRef="#br0" timeOffset="657852">19614 9260 0,'0'18'47,"18"-18"-47,-18 35 16,18-35-16,-18 36 0,0-1 15,0 0 1,0 0 0,-18 18-16,-17-17 15,17-1-15,-35 18 16</inkml:trace>
  <inkml:trace contextRef="#ctx0" brushRef="#br0" timeOffset="658714">18891 9790 0,'0'0'63,"53"0"-48,-35 0 1,17 0-16,-17 0 0,17 35 15,0-35-15,1 53 16,-1-53-16,35 35 16,-34 0-1,-19-35-15,-17 36 16,36-36-16,-36 17 15,17-17-15,-17 18 16,36-18 0,-19 0 15</inkml:trace>
  <inkml:trace contextRef="#ctx0" brushRef="#br0" timeOffset="659540">19297 9737 0,'0'0'31,"-18"0"79,-17 17-95,-36 19-15,54-36 16,-71 88-1,52-53-15,1-17 16,17-18-16,18 35 16,-35-35-16,35 35 15,-17-35-15,-36 18 16,53 0-1,-18-18-15,18 35 16,-18-35 0,18 0 218</inkml:trace>
  <inkml:trace contextRef="#ctx0" brushRef="#br0" timeOffset="665630">8978 10019 0,'35'0'141,"18"0"-126,36 0 1,-19 0 0,36 0-16,17-35 0</inkml:trace>
  <inkml:trace contextRef="#ctx0" brushRef="#br0" timeOffset="676096">20479 9701 0,'17'0'47,"-17"0"-32</inkml:trace>
  <inkml:trace contextRef="#ctx0" brushRef="#br0" timeOffset="712310">935 14129 0,'0'0'187,"35"0"-187,-17 0 0,-1 0 15,19 0-15,17 0 16,-18 17-16,0-17 16,0 0-1,18 0-15,-17 36 0,-1-36 16,-17 0-16,17 0 15,-18 0 1,-17-18 78,18 18-94,-18-18 31,35-17-16,-35 17 1,0 1 0,18-18-16,-18 17 15,0 0 1,0-17-1,0 0 1,0 17 0,0 18-16,0-18 15,0-17 1,-18 35-16,18-17 0,-35 17 15,35-36 1,-18 36 0,18-35-1,-17 35-15,-36-18 16,35 18-16,1 0 15,17-17 1,-36 17-16,19 0 16,-1 0-1,-17 0 1,17 0-1,1 0 1,17-36 0,-36 36-16,19 0 15,-1 0 1,0 0-1,-17 0 17,35 18-32,-18-18 15,-17 18 1,35-1-1,-18-17-15,18 53 16,0-17 0,-17-36-16,17 35 15,0 0 1,0 18-16,0-18 15,0-17-15,0 0 16,0-1-16,0 18 16,0-17-16,0-18 15,0 35-15,17-35 16,-17 36-16,53-36 15,-17 0 1,-19 0-16,19 0 16,17 0-1</inkml:trace>
  <inkml:trace contextRef="#ctx0" brushRef="#br0" timeOffset="729014">4992 13635 0,'0'0'156,"0"17"-125,0 19-15</inkml:trace>
  <inkml:trace contextRef="#ctx0" brushRef="#br0" timeOffset="799575">5662 13159 0,'35'0'62,"1"-18"-46,17 18 0,-36 0-1,1-35-15,17 35 16,0 0 15,-35 17 31,-17 36-62,17-17 0,-36-1 16,1 35-16,18-17 16,-19-17-16,36-1 15,-35 18 1,35-18-1,0-17 32,0-18-16,18 0-31,17 0 16,-17 0-16,17 0 0,106-18 31,-123 18-15</inkml:trace>
  <inkml:trace contextRef="#ctx0" brushRef="#br0" timeOffset="799932">6015 13370 0,'-18'0'16,"18"0"0,36 0-1,-1-17 1,-18 17-16,1 0 15,35-36-15,-35 36 16,-1 0-16</inkml:trace>
  <inkml:trace contextRef="#ctx0" brushRef="#br0" timeOffset="800149">6085 13247 0,'-17'0'15,"17"17"1,0 19 0,0-1-16,0-17 15,0-1-15,0 19 0,0-19 16,0 18-1</inkml:trace>
  <inkml:trace contextRef="#ctx0" brushRef="#br0" timeOffset="800638">6297 13370 0,'18'0'47,"-1"0"-47,19 0 16,17-35-16,-1 35 15,-34 0-15,0 0 16,-18-18-16,35 18 16</inkml:trace>
  <inkml:trace contextRef="#ctx0" brushRef="#br0" timeOffset="800826">6421 13229 0,'-36'0'0,"1"0"15,35 35-15,18-17 16,-18 17 0,0 18-16,0 0 0,0 0 15,0 0-15,0 18 16</inkml:trace>
  <inkml:trace contextRef="#ctx0" brushRef="#br0" timeOffset="801652">5768 14023 0,'-53'0'15,"71"0"1,17 0 0,-17 0-1,17 0-15,18 0 16,-18 0-16,-17 0 15,-1 0-15,19 0 16,-36 0-16</inkml:trace>
  <inkml:trace contextRef="#ctx0" brushRef="#br0" timeOffset="801849">5909 13899 0,'-35'0'0,"17"0"16,18 36-1,18 17-15,-18-18 16,0 0-16,0 0 16,0 1-16,0-1 15,0-17-15</inkml:trace>
  <inkml:trace contextRef="#ctx0" brushRef="#br0" timeOffset="802062">6015 14058 0,'0'-17'0,"35"17"15,0 0 1,1 0 0,-19 0-16,1 0 0,17-18 15</inkml:trace>
  <inkml:trace contextRef="#ctx0" brushRef="#br0" timeOffset="802250">6138 13970 0,'-35'0'0,"35"0"16,0 35 0,0 1-16,0-19 15,0 18-15,0-17 16,0 0-16,0 17 15</inkml:trace>
  <inkml:trace contextRef="#ctx0" brushRef="#br0" timeOffset="803023">6315 13847 0,'17'0'46,"36"0"-30,-17 0-16,-19 0 16,1 0-16,17 0 15,-17 0 1,-18 17-1,0 1 63,0-1-62,-18 36 0,18-35-1,-35 0-15,17 17 16,-17-17-16,35 17 15,-35-35-15,35 35 16,0-35 124,35 0-140,-17 0 16,-1 0-16,18 0 16,-17-18-16,0 18 15,17 0 1</inkml:trace>
  <inkml:trace contextRef="#ctx0" brushRef="#br0" timeOffset="803414">6756 14111 0,'0'0'0,"-18"18"16,18 17-16,0 0 16,0-17-16,-53-18 15,53 18-15,-17-18 16</inkml:trace>
  <inkml:trace contextRef="#ctx0" brushRef="#br0" timeOffset="803638">6773 13935 0,'0'-36'0,"0"54"15</inkml:trace>
  <inkml:trace contextRef="#ctx0" brushRef="#br0" timeOffset="804137">6791 13458 0,'0'18'16,"0"0"0,0-1-1,-18-17 1,-17 0-1,35 36 1,-18-36-16</inkml:trace>
  <inkml:trace contextRef="#ctx0" brushRef="#br0" timeOffset="804334">6791 13247 0,'0'-35'16,"0"35"15,35 0-31,-35 70 16</inkml:trace>
  <inkml:trace contextRef="#ctx0" brushRef="#br0" timeOffset="807410">6773 14146 0,'18'0'31</inkml:trace>
  <inkml:trace contextRef="#ctx0" brushRef="#br0" timeOffset="808018">6403 13970 0,'0'-35'0,"18"35"78,-1 35-63,54-17 1,-36 17-1</inkml:trace>
  <inkml:trace contextRef="#ctx0" brushRef="#br0" timeOffset="809202">5750 13335 0,'0'-18'47,"18"18"-32,0 0 17,-18 18-17,52-18-15,-34 18 16,0-18-16,-18 35 15,88-35 1,-88 35-16</inkml:trace>
  <inkml:trace contextRef="#ctx0" brushRef="#br0" timeOffset="827393">18203 10901 0,'0'53'0,"0"-18"16,0 18-16,0 17 16,0 19-16,0-19 15,-17 36-15,17-35 16,0-18-16,0-1 15,0 1-15,0 0 16,0-17-16,0-1 16</inkml:trace>
  <inkml:trace contextRef="#ctx0" brushRef="#br0" timeOffset="827876">18274 11042 0,'0'-35'0,"35"35"15,0 0 1,1 0-1,-19 0-15,1 0 16,-18 17-16,53 1 16,-53 0-16,0 17 0,0-18 15,0 1 1,0 17-16,-18-17 0,1 17 15,-19-17-15,1-18 16,0 35-16,-36-35 16</inkml:trace>
  <inkml:trace contextRef="#ctx0" brushRef="#br0" timeOffset="831430">18609 10266 0,'-35'17'15,"35"1"1,0 17-16,0 1 16,-18 52-16,18-70 15,0-1-15,0 36 16,35-35-1,1-18 17,-1 0-32,-17 0 0</inkml:trace>
  <inkml:trace contextRef="#ctx0" brushRef="#br0" timeOffset="831658">18750 10301 0,'18'0'16,"-18"18"-16,35 17 15,-35 0-15,0-17 16,0 17-16,18 1 15,-18-1-15,0-18 16,0 1-16</inkml:trace>
  <inkml:trace contextRef="#ctx0" brushRef="#br0" timeOffset="831882">18927 10266 0,'0'0'16,"0"35"0,0 0-16,0-17 15,0 17-15,17 1 16,-17-19-16,0 19 15,0-19-15,0 1 16</inkml:trace>
  <inkml:trace contextRef="#ctx0" brushRef="#br0" timeOffset="832076">19121 10425 0,'0'35'16,"-18"-35"0,18 35-16,0-17 15</inkml:trace>
  <inkml:trace contextRef="#ctx0" brushRef="#br0" timeOffset="832280">19315 10248 0,'0'18'15,"0"17"1,0 18-1,0-35-15,0-1 16,0 36 0</inkml:trace>
  <inkml:trace contextRef="#ctx0" brushRef="#br0" timeOffset="832506">19491 10231 0,'0'0'15,"0"35"-15,0 0 16,0 0-1,0-17-15,0 0 0,0 17 16</inkml:trace>
  <inkml:trace contextRef="#ctx0" brushRef="#br0" timeOffset="832737">19703 10089 0,'0'36'16,"0"-19"-16,17 19 16,-17-19-16,0 1 15,0 17-15,0-17 16,0-1-16,-35 19 0,0-19 15,-18 19 1,0-19-16</inkml:trace>
  <inkml:trace contextRef="#ctx0" brushRef="#br0" timeOffset="833620">18785 10231 0,'36'0'16,"-1"0"-1,-17 0 1,17 0-16,18 17 0,0-17 15,0 18-15,0-18 16,52 35 0,-34 0-16,-36-35 15,-17 18-15,17-18 16,-17 18-1</inkml:trace>
  <inkml:trace contextRef="#ctx0" brushRef="#br0" timeOffset="834006">19438 10160 0,'0'-18'15,"-18"18"-15,1-17 16,-18 17 0,-1 0-1,19 17 1,-19 1-16,1 35 0,-36 0 15,36 0-15,-18-18 16,18 36-16,-18-36 16,18 0-1,0 0-15,17-17 0,0-18 16,18 35-1</inkml:trace>
  <inkml:trace contextRef="#ctx0" brushRef="#br0" timeOffset="850126">18821 11042 0,'-18'0'62,"0"0"-30,18 18-17,-35 17 1,35 0-1,0 0 1,0-17 0,0 17-16,0-17 0,0 0 15,0-1-15,0 19 16,0-19-16,0 1 15,18 17 1</inkml:trace>
  <inkml:trace contextRef="#ctx0" brushRef="#br0" timeOffset="852358">19121 10954 0,'0'35'156,"0"-17"-156,-18-1 15,18 19-15,-18-19 16,18 1-16,0 17 16,-35-17-16,35-1 15,-18-17 1,18 36-16,0-19 78,0-17 78,36 0-141,-1 0 1,0 0 0,18 0-1,-18 0 1,1 0-1,-19 0 1</inkml:trace>
  <inkml:trace contextRef="#ctx0" brushRef="#br0" timeOffset="853040">19209 11042 0,'0'18'140,"0"34"-124,0-34-16,0 17 15,0 18-15,0-17 0,-36-1 16,36 0-16,0 0 15,0-17 1,-17 0-16,17 17 16</inkml:trace>
  <inkml:trace contextRef="#ctx0" brushRef="#br0" timeOffset="862558">19473 11342 0,'0'35'62,"0"-35"-62,0 18 16,-35-18-16</inkml:trace>
  <inkml:trace contextRef="#ctx0" brushRef="#br0" timeOffset="862995">19614 11024 0,'36'0'16,"-19"0"-1,1 0 1,17 18-1,-17-18 1,-18 18-16,18-18 16,-18 17-16,0 1 31,0 35-16,-36-36 1,36 19 0,-17-36-16,17 17 15</inkml:trace>
  <inkml:trace contextRef="#ctx0" brushRef="#br0" timeOffset="863158">19703 11395 0,'0'17'47</inkml:trace>
  <inkml:trace contextRef="#ctx0" brushRef="#br0" timeOffset="863809">19950 11042 0,'17'0'32,"-17"0"-32,35 0 15,-35 35-15,0 0 16,0-17-16,0 0 15,0 17 1,0-17-16,0-1 0,0 19 16,0-19-16,-35 1 15,35 17-15,-35-17 16,17 17-16,-17-35 15</inkml:trace>
  <inkml:trace contextRef="#ctx0" brushRef="#br0" timeOffset="867207">19015 11553 0,'35'0'62,"-35"36"-62,18-36 16,35 17-1,-36-17-15,107 106 31,-89-88-31,0 17 16,1-17-16,-1 17 16,-18-35-16,19 18 15,-1-18 1,-35 35-1,18-35-15,-18-18 32</inkml:trace>
  <inkml:trace contextRef="#ctx0" brushRef="#br0" timeOffset="867696">19562 11501 0,'0'0'16,"-36"17"0,1 18-16,-36 36 15,1-18-15,-1 0 0,-17 0 16,18 0-16,17-36 15,17-17-15,1 53 16,17-53-16,18 18 16,-17-18-1</inkml:trace>
  <inkml:trace contextRef="#ctx0" brushRef="#br0" timeOffset="874897">20514 11077 0,'-18'0'93,"1"0"-77,-19 18 0,36 17-1,-17-35-15,17 53 16,-18-53-16,18 35 15,-35 1-15,35-1 16,0 0 0,0-17-16,0-1 15,0-17-15,0 53 16,35-53-16,-35 36 15,53-36 1,-35 17-16</inkml:trace>
  <inkml:trace contextRef="#ctx0" brushRef="#br0" timeOffset="879866">20955 10971 0,'-35'0'62,"17"0"-46,0 0 15,18 18-31,-52 0 16,34 17-1,-17 0 1,17 18 0,18-18-1,-35 18-15,35-17 16,0 17-16,0-18 15,0 0-15,0-17 16,0 17 0,0-17-16,17-18 0,36 0 15,-35 0 1,0 0-16,17-36 15,-18 1 1,-17 17-16,53-17 0,-53 18 16,0-1-16,0-17 15,-17 17-15,-19-17 16,19 35-1,-36 0 1,53 35 0,-18-35-16,18 18 15,0-1-15</inkml:trace>
  <inkml:trace contextRef="#ctx0" brushRef="#br0" timeOffset="880138">21078 11359 0,'0'18'31,"0"17"-15,-17-17 0</inkml:trace>
  <inkml:trace contextRef="#ctx0" brushRef="#br0" timeOffset="886902">21467 11130 0</inkml:trace>
  <inkml:trace contextRef="#ctx0" brushRef="#br0" timeOffset="887870">21396 11201 0,'-18'0'15,"1"0"1,-19 0-1,19 0 1,17-18 0,0-35-1,0 0-15,0 36 16,0-1-16,17-35 15,1 35 1,17 18 0,1 0-1,-19 0-15,1 0 16,17 0-16,-35 18 15,18-18-15,-18 35 16,0 18 0,0-35-1,0-18-15,0 17 0,-71-17 16,54 0-1,-1 36-15,-17-36 16,-1 0 0,36 35 30,18-17-30,-18 17-16,0 18 16,0-35-16,0 17 15,0-18 1,0 19-16,0-19 0,0 1 15,0 17 17</inkml:trace>
  <inkml:trace contextRef="#ctx0" brushRef="#br0" timeOffset="888241">21608 11218 0,'0'18'32,"0"17"-32,0-17 15,0 35 1,0-36-16,0 1 15,0 17-15,-36-17 16,19 17-16</inkml:trace>
  <inkml:trace contextRef="#ctx0" brushRef="#br0" timeOffset="888992">20620 11748 0,'0'35'15,"0"0"1,-35-17-16,35-1 16,0 19-16,0-19 15,0 1 1,0-18-16</inkml:trace>
  <inkml:trace contextRef="#ctx0" brushRef="#br0" timeOffset="889550">20779 11606 0,'0'0'0,"-36"18"16,1 17 0,35-17-1,-53 17-15,53 1 16,-17 16-16,17-16 15,0 17-15,0-36 16,0 1-16,0 17 16,0-35 15,17 0-16,36 0 1,-53-17-16,18-36 16,-18 17-1,0 19-15,-18-1 16,-17 18-1</inkml:trace>
  <inkml:trace contextRef="#ctx0" brushRef="#br0" timeOffset="889772">20884 11906 0,'0'18'32,"-17"-18"-32,17 35 15,-18-17 1</inkml:trace>
  <inkml:trace contextRef="#ctx0" brushRef="#br0" timeOffset="890480">21026 11748 0,'0'0'46,"0"0"-46,0 17 16,0 1 0,0 17-1,0-35 1,0 18-1,35-18-15,-35 17 16,17-17 0,-17 36-1,0-19 16,0 1 1,0-18-1,-35 0 0,18 0 16,17 0-32,0-18 1,0-17 0,17 17-1,-17 1 1,18 17-1,-18-36-15,17 19 16,-17-1 0,36 18-16</inkml:trace>
  <inkml:trace contextRef="#ctx0" brushRef="#br0" timeOffset="890788">21237 11906 0,'0'18'32,"0"17"-17,0-35-15,0 18 16,-35-18-1</inkml:trace>
  <inkml:trace contextRef="#ctx0" brushRef="#br0" timeOffset="891315">21449 11748 0,'0'-18'0,"0"-17"15,0 17 1,0 18-16,18 0 16,17 0-1,-18 0 16,-17 18-15,0 17 0,0-35-16,0 35 15,-35-35-15,35 18 0,-17-18 16,17 35 46,0 0-46,17-17-16,-17 35 15,0-35 1,0 17 0,0 0-1</inkml:trace>
  <inkml:trace contextRef="#ctx0" brushRef="#br0" timeOffset="892850">22119 11095 0,'0'0'78,"-17"0"-62,17 53-16,-18-36 0,18 1 15,-35 17 1,35-17-16,0 0 0,-18 17 15,18-17-15,0 17 16,18 0 0,17-35-1,-17 0-15,-1 0 16</inkml:trace>
  <inkml:trace contextRef="#ctx0" brushRef="#br0" timeOffset="895456">22348 10918 0,'18'18'94,"0"-18"-79,-1 0-15,19 0 16,-19 18-16,19-18 16,-19 0-16,18 0 15,-17 0 1,-18 35 93,0-17-109,0 17 16,-35 18-16,35-18 15,-18 0-15,18 1 16,-35-1-16,35-17 15,0-1-15,-18-17 16,18 36-16,0-19 31,-17-17-15</inkml:trace>
  <inkml:trace contextRef="#ctx0" brushRef="#br0" timeOffset="895993">22754 11289 0,'0'18'62,"-17"-1"-46,-1-17-1</inkml:trace>
  <inkml:trace contextRef="#ctx0" brushRef="#br0" timeOffset="896892">22983 11112 0,'-17'0'16,"17"-17"-1,-18 17 1,18-18-16,0-17 16,-35-18-1,35 35 1,0 1-16,35 17 15,-35-36-15,35 36 0,1 0 32,-36 18-32,17-18 0,-17 35 15,0 1 1,0-19-1,0 19 1,0-19 0,-35-17-1,35 18 32,0 17-31,0-35-16,0 35 15,0 1-15,0-19 16,0 36-1,0-53-15,0 36 16,0-19-16,-35-17 16,35 35-16</inkml:trace>
  <inkml:trace contextRef="#ctx0" brushRef="#br0" timeOffset="897186">23230 11095 0,'18'0'16,"-18"17"0,0 19-16,0-1 15,0-17 1,0 17-16,-35 0 15,0 1-15,-54 16 16,54-34 0</inkml:trace>
  <inkml:trace contextRef="#ctx0" brushRef="#br0" timeOffset="898558">22296 11624 0,'17'0'47</inkml:trace>
  <inkml:trace contextRef="#ctx0" brushRef="#br0" timeOffset="899360">22313 11624 0,'18'0'125,"-1"0"-94,19 0-31,-19 0 32,1 0-32,17 0 15,-17 0 16,-18 0 110,0 18-110,-35-18-31,35 17 16,0 36-1,-18-17-15,18-19 16,0 18-1,0-17 1,-18-18 15,18 35-15</inkml:trace>
  <inkml:trace contextRef="#ctx0" brushRef="#br0" timeOffset="900006">22560 11853 0,'0'18'31,"0"0"-16,0-18-15,0 35 16</inkml:trace>
  <inkml:trace contextRef="#ctx0" brushRef="#br0" timeOffset="900736">22737 11659 0,'0'0'46,"-36"0"-14,36 0-32,0 18 15,0 17 1,0-17-1,0 0 1,18-18 0,-18 17-1,18-17-15,-1 35 16,-17-17 15,35-18-15,-35 35 15,-17-35-16,-1 0 1,-17 0 0,35-17-1,-18 17 1,18-18-16,0 0 15,18-17 1,17 18 0,0 17-1,-17 0-15,0-36 16</inkml:trace>
  <inkml:trace contextRef="#ctx0" brushRef="#br0" timeOffset="900942">22948 11818 0,'0'18'31,"0"-1"-15,-17-17 0</inkml:trace>
  <inkml:trace contextRef="#ctx0" brushRef="#br0" timeOffset="901584">23089 11695 0,'-17'0'15,"-1"0"1,18 0 15,0-36-15,0 1-16,0 35 15,0-35-15,18 35 16,17 0 0,-17 0-16,-1 17 31,-17 1-16,0 17 1,0 1 0,-17-19-1,-19-17 1,36 18-1,0 17 17,0-17-17,0 17 1,0 0-16,0-17 0,0 0 15,0 17 1,18-35-16,-18 35 16,0 0-1</inkml:trace>
  <inkml:trace contextRef="#ctx0" brushRef="#br0" timeOffset="904122">23601 11060 0,'0'0'94,"-35"0"-79,35 17-15,0 18 16,-18-17-1,18 17 1,0 1 0,0-19-16,0 1 0,0 17 15,18 18 1,-1-53-1,1 18 1,17-18-16</inkml:trace>
  <inkml:trace contextRef="#ctx0" brushRef="#br0" timeOffset="905338">23812 11060 0,'0'0'78,"0"35"-78,0-18 16,0 19-16,0-1 15,0 0-15,0-17 16,0 17 0,0-17-1</inkml:trace>
  <inkml:trace contextRef="#ctx0" brushRef="#br0" timeOffset="909102">23936 10918 0,'18'0'218,"-1"0"-202,19 0 15,-36 18-31,35-18 15,-35 18 1,17-1 0,-17 19 15,36-36-16,-36 17 1,0 1 0,0 17 15,0-17 0,0-1 0,0 19 0,-18-36 1,18 17-32,0 1 15,-18-18 1,18 18-1,-17-18-15,17 35 16,-35-35 0,35 18-1,-18-18 1,0 0 31,18 17-32,-35-17 32,53 0 140,-1 0-171,-17 0-1,18 0 1,17 0 15,-17 0 0,-1 0 1,19 0-1,-19 0 0,1 0 0,0 0 0,17 0 16,-17 0 16,-1 0-32,18 0 31</inkml:trace>
  <inkml:trace contextRef="#ctx0" brushRef="#br0" timeOffset="917018">24359 10954 0,'36'0'187,"-36"0"-140,0 35-16,17-35-15,-17 18 0,0-1-1,0 36 1,18-53-1,-18 18-15,0-1 16,0 1 15,0 17-15,0-17-1,0-18 1,0 18 0,0 17-1,-18-35 1,18 18-1,-35 17 1,17-17 0,1-18 15,17 17-16,-36-17 1,19 0 0,17 35-1</inkml:trace>
  <inkml:trace contextRef="#ctx0" brushRef="#br0" timeOffset="917990">24553 10971 0,'0'-35'15,"36"35"32,-36-18-31,17 18-16,1 0 15,17 0 1,-17 0-1,-18 36-15,35-19 32,-35 1-17,0 17 1,-35-17-1,17-18 1,18 35-16,-17-35 16,-19 0 30,36 18 17,0-1-48,0 19 17,0-19-17,0 1 16</inkml:trace>
  <inkml:trace contextRef="#ctx0" brushRef="#br0" timeOffset="918601">24642 11377 0,'0'0'219,"0"0"-204</inkml:trace>
  <inkml:trace contextRef="#ctx0" brushRef="#br0" timeOffset="948156">23865 10037 0,'0'-18'16,"0"-17"0,-35 17-1,0 18 1,17 0-1,-17 0 1,0 18-16,-1 52 16,1 18-16,17 1 15,18-1-15,-35 0 16,35-53-16,0 1 15,0-1-15,53 0 16,-18-35 0,-17 0-1,0 0-15,70-53 16,-71 36-1,19-19-15,-36 19 16</inkml:trace>
  <inkml:trace contextRef="#ctx0" brushRef="#br0" timeOffset="948349">23760 10301 0,'0'18'15,"17"-18"1,1 0-16,-1 0 15,19 0-15,-19 0 16,1 0-16,17 0 31</inkml:trace>
  <inkml:trace contextRef="#ctx0" brushRef="#br0" timeOffset="948496">23883 10319 0,'-18'0'15,"18"35"-15,0-17 0,0-1 16,0 19-16,0-19 31,0 19-31,36-36 16</inkml:trace>
  <inkml:trace contextRef="#ctx0" brushRef="#br0" timeOffset="948902">23936 10372 0,'0'0'15,"0"35"1,35 0-1,-17-35 1,0 0 0,17 0 15,-35-17-31,17-1 15,-17-35 1,0 35 0,0-35-1,0 36 1,0 17-1,0 17 1,0 36 0,0-35-16,0-18 0,0 35 15,18-35-15,17 0 16,1 0-1,-1 0 1,-35-17 0,35 17-16,-35-36 15,35 36-15,-35-17 16</inkml:trace>
  <inkml:trace contextRef="#ctx0" brushRef="#br0" timeOffset="949392">24253 10248 0,'-35'0'16,"18"0"-1,-1 0 1,18 35-1</inkml:trace>
  <inkml:trace contextRef="#ctx0" brushRef="#br0" timeOffset="949981">24483 10266 0,'-35'-35'0,"-1"35"15,-17 17 1,53 1 0,-17-1-16,17 19 15,0-19-15,0 1 16,0-18-16,0 35 15,35-35-15,18 0 16,-35 0 0,-18-17-16,35-19 15,0 1-15,-35-18 0,35 18 16,1-36-1,-36 18-15,0 18 16,0 18-16,0-1 16,-36 18-1,19 0 1,17 0-1,0 18 1,0 17-16,0 18 16,0 0-16,0 52 15,0-52 1,0-17-16,17-1 15,-17 0-15,18-17 16,17 17-16,18-35 31</inkml:trace>
  <inkml:trace contextRef="#ctx0" brushRef="#br0" timeOffset="957495">23407 12524 0,'17'35'78,"-17"-17"-78,0-1 15,0 18-15,0 1 16,0-1-16,0-17 15,0 17-15,0-17 16</inkml:trace>
  <inkml:trace contextRef="#ctx0" brushRef="#br0" timeOffset="958088">23548 12488 0,'18'0'16,"17"0"0,-35 18-1,17-18-15,19 35 16,-36-17-1,0 17 1,0 36 0,0-54-1,0 1-15,-53 17 16,53-17-16,-35-18 15,35 18-15,-18-18 16,18 0 31,35 0-32,-35 0-15,35 0 16,1 0-16,-19 0 16,1 0-16,17-18 15,-17 18-15</inkml:trace>
  <inkml:trace contextRef="#ctx0" brushRef="#br0" timeOffset="958219">23795 12753 0,'0'0'31,"-18"0"-31,18 18 0,0 17 32,-17-35-32,17 17 15</inkml:trace>
  <inkml:trace contextRef="#ctx0" brushRef="#br0" timeOffset="958450">24077 12506 0,'0'18'16,"0"-1"-1,0 1 1,-18 17-16,18-17 0,0-1 16,0 36-1</inkml:trace>
  <inkml:trace contextRef="#ctx0" brushRef="#br0" timeOffset="958946">24148 12400 0,'35'0'16,"-17"0"0,-18 0-16,35 0 15,-35 18-15,0 17 16,0-17-1,-18-1 1,-17 19 0,0-36-1,70 0 32,-17 17-31,-1-17-1,-17 36 1,35-19-1,-35 1 1,0 35 0,-17-18-1,17-17 1,-35-18-16,35 35 15</inkml:trace>
  <inkml:trace contextRef="#ctx0" brushRef="#br0" timeOffset="959122">24395 12735 0,'0'18'31,"-36"0"-31,1 34 15,35-34 1</inkml:trace>
  <inkml:trace contextRef="#ctx0" brushRef="#br0" timeOffset="959876">24624 12506 0,'-18'0'0,"1"0"16,17 0-1,-36-18-15,36-17 16,0 0-16,0 17 15,0 0-15,18 18 16,0-35 0,-1 35-16,19 0 15,-19 18-15,-17 17 16,35-17-16,-35 35 15,0-18 1,0-17-16,0-1 16,0 19-1,-35-36 1,0 0-1,35 52 32,0-34-31,0 17-16,0 1 15,0 17-15,0-36 16,0 1-16,0-1 16,0 36-1</inkml:trace>
  <inkml:trace contextRef="#ctx0" brushRef="#br0" timeOffset="960344">24924 12471 0,'0'17'16,"17"-17"-1,-17 18 1,0 17-16,0-17 15,0 17-15,0-17 16,-17 17-16,-19 18 16,1-18-16,-18 1 15,0 16-15,-17 1 0,-36 0 16</inkml:trace>
  <inkml:trace contextRef="#ctx0" brushRef="#br0" timeOffset="961158">23266 12435 0,'-18'0'78,"18"36"-78,0-1 16,0 18-16,0-18 16,0 18-16,0-18 15,0 36 1,0-53-16,0-1 0,18-17 15,17 53-15,-17-53 16,17 0-16</inkml:trace>
  <inkml:trace contextRef="#ctx0" brushRef="#br0" timeOffset="1.02067E6">24306 11342 0,'-17'0'47,"17"17"15,-18-17-62,-17 18 31</inkml:trace>
  <inkml:trace contextRef="#ctx0" brushRef="#br0" timeOffset="1.02146E6">24271 11060 0,'0'-18'31,"0"0"-15,0-17 0,0 0-16,0 17 15,0-17 1,0 0-1,0 35 1,0 17 0,35-17-16,-35 18 15,0-1 1,0 19-16,0-19 15,-17 1 17,-1-18-17,18 35 32,0 1-31,0-19-1,0 36 1,0-18-16,0 1 15,0-1-15,0-17 0,0-1 16</inkml:trace>
  <inkml:trace contextRef="#ctx0" brushRef="#br0" timeOffset="1.0219E6">24148 11254 0,'0'17'47,"-18"19"-47,18-19 15,-35-17 1,35 35-16</inkml:trace>
  <inkml:trace contextRef="#ctx0" brushRef="#br0" timeOffset="1.02367E6">24289 10971 0,'-36'0'31,"19"0"0,-1 0 16,18 0-32,-35 0-15,35-17 16,-18 17 0,18-36-16,-17 19 15,17-1 1,0-17 15,0 17-15,0 18-1,0-17 1,17 17-1,-17-36-15,36 36 16,-19 0 0,1-17-16,17 17 15,-17 0 16,-1 0-15,19 0 15,-36 0-15,0 35-1,0 0 1,0-17 0,0 17 15,-36-35-31,36 35 0,-17-35 15,-1 18 1</inkml:trace>
  <inkml:trace contextRef="#ctx0" brushRef="#br0" timeOffset="1.0279E6">23442 13018 0,'0'0'78,"35"0"-63,1 0-15,-1-36 0,0 36 16</inkml:trace>
  <inkml:trace contextRef="#ctx0" brushRef="#br0" timeOffset="1.02841E6">24042 12965 0,'35'0'16,"-17"0"-1,17 0 1,-17 0-16</inkml:trace>
  <inkml:trace contextRef="#ctx0" brushRef="#br0" timeOffset="1.02936E6">24483 13035 0,'-35'0'0,"35"35"16,17-35 31,18 0-32,-17 0 1,17 0-16,-17 0 15,17 0 1,-17 0 0</inkml:trace>
  <inkml:trace contextRef="#ctx0" brushRef="#br0" timeOffset="1.05343E6">9684 14993 0,'-18'0'16,"36"0"140,-1 0-141,1 0 1,-18 0 31,-18 0-32,-17 0 17,17 0-17,18 0 48,36 0-48,-72 0 63,54 0 47,0 0-109</inkml:trace>
  <inkml:trace contextRef="#ctx0" brushRef="#br0" timeOffset="1.05469E6">9631 14975 0,'-18'0'218,"18"0"-93,0 0-47</inkml:trace>
  <inkml:trace contextRef="#ctx0" brushRef="#br0" timeOffset="1.06475E6">19032 13106 0,'0'0'16,"0"0"-1,-35 17-15,35 36 16,0-17-16,-18 34 15,18-17-15,0-18 16,0 18-16,0-35 0,0-1 16</inkml:trace>
  <inkml:trace contextRef="#ctx0" brushRef="#br0" timeOffset="1.06497E6">19103 13053 0,'0'0'31,"0"35"-15,0 0-16,0-17 15,0 17-15,0 18 16,0-18-16,0 1 0,35-1 15,-35 0-15</inkml:trace>
  <inkml:trace contextRef="#ctx0" brushRef="#br0" timeOffset="1.06512E6">19015 13300 0,'35'0'31,"18"0"-16,-18 0-15,0 0 16,1 0-16,-1 0 0</inkml:trace>
  <inkml:trace contextRef="#ctx0" brushRef="#br0" timeOffset="1.0653E6">19315 13070 0,'-36'0'15,"36"0"-15,0 53 16,-17 0-16,17 18 15,0-1-15,0-17 16,0-17-16,0-1 16,0-18-16</inkml:trace>
  <inkml:trace contextRef="#ctx0" brushRef="#br0" timeOffset="1.0655E6">19385 13106 0,'0'17'31,"0"19"-15,0-1-16,0 18 15,0-18-15,35 0 16,-35-17-16,53 17 15,-35-17 1</inkml:trace>
  <inkml:trace contextRef="#ctx0" brushRef="#br0" timeOffset="1.06621E6">19879 13123 0,'0'36'47,"0"17"-47,0-1 15,0 1 1,0-35-16,0 17 15,0-35 1,18 0 0,35-70-1,-53 34-15,35 1 0,-35-18 16,17 36-16,-17 17 47,0 35-47,36-17 15,-36-1-15,0 36 16,17-53-1,19 0 1</inkml:trace>
  <inkml:trace contextRef="#ctx0" brushRef="#br0" timeOffset="1.06648E6">20144 13141 0,'-18'0'0,"-17"35"15,35 1 1,0-1-1,17-35 1,19 35 0,-1-35-16,-17 0 15,-18 18 1,0-1-1,0 19 1,-18-36 0,-17 35-16,17-35 15</inkml:trace>
  <inkml:trace contextRef="#ctx0" brushRef="#br0" timeOffset="1.0668E6">20232 13335 0,'35'0'15,"-17"-35"1,17-1 0,-17-16-1,-18 34-15,0 0 16,0-17-1,0 35 1,-18 0-16,18 0 16,-53 18-16,53 35 15,-18-18-15,18-18 16,0 1-1,0 17-15,0-17 16,53-18 0,0 0-1,-17 0 1,-1 0-16</inkml:trace>
  <inkml:trace contextRef="#ctx0" brushRef="#br0" timeOffset="1.06708E6">20620 13176 0,'0'0'47,"35"0"-31</inkml:trace>
  <inkml:trace contextRef="#ctx0" brushRef="#br0" timeOffset="1.0672E6">20743 13176 0,'36'0'31,"-19"0"0</inkml:trace>
  <inkml:trace contextRef="#ctx0" brushRef="#br0" timeOffset="1.06753E6">19685 13847 0,'0'35'15,"-18"-18"1</inkml:trace>
  <inkml:trace contextRef="#ctx0" brushRef="#br0" timeOffset="1.06774E6">19667 13970 0,'0'35'0,"0"-17"31,0 0-16,0 17 1,0-18 0,0 1 15</inkml:trace>
  <inkml:trace contextRef="#ctx0" brushRef="#br0" timeOffset="1.06793E6">19685 14323 0,'0'35'15,"-18"-35"-15,18 18 16,0-1 15,0 19 0,0-1-15,0-17-16,0-1 16</inkml:trace>
  <inkml:trace contextRef="#ctx0" brushRef="#br0" timeOffset="1.06981E6">18838 15222 0,'0'-17'16,"-35"17"46,35 17-62,0 1 16,-18-18-1,18 71-15,0-54 0,0 1 16,-17-18-16,17 53 15,0-18 1</inkml:trace>
  <inkml:trace contextRef="#ctx0" brushRef="#br0" timeOffset="1.07042E6">18838 15152 0,'0'17'31,"0"1"-15,36 17-16,-36-17 16,0 0-16,0 17 15,17-35-15,-17 35 16,0 0-1,0 1 1</inkml:trace>
  <inkml:trace contextRef="#ctx0" brushRef="#br0" timeOffset="1.0706E6">18803 15346 0,'0'-18'31,"35"18"-15,1 0-16,-1-35 16,0 35-16,-17-18 15</inkml:trace>
  <inkml:trace contextRef="#ctx0" brushRef="#br0" timeOffset="1.07079E6">19068 15169 0,'-18'0'15,"18"36"1,0-1-16,0 0 0,0-17 16,0 17-16,0-17 15,18 17 1</inkml:trace>
  <inkml:trace contextRef="#ctx0" brushRef="#br0" timeOffset="1.07101E6">19173 15169 0,'0'0'31,"0"36"-31,-17-1 0,17 18 16,0-35-16,0-1 15,0-17-15,0 35 16,53-35-16,-18 18 16,-17-18-1,17-18 1</inkml:trace>
  <inkml:trace contextRef="#ctx0" brushRef="#br0" timeOffset="1.07204E6">19491 15205 0,'0'0'47,"35"0"-32,-17 0-15,0 0 16,17 0-16,0-18 15,-17 18-15</inkml:trace>
  <inkml:trace contextRef="#ctx0" brushRef="#br0" timeOffset="1.07247E6">19773 15169 0,'-17'-35'0,"-1"18"16,-17 17-1,-36 17 1,53 18 0,18 18-1,0-17-15,0-1 16,0-35-1,36 0-15,17 0 16,-36-18 0,-17 1-16,36-1 15,-36-35-15,35 35 16,-35-17-16,0 0 15,0 0 1,0 52 15,0 36-15,0-18-16,0 18 15,0-17 1,0-19-16,17 1 16,19-18-1</inkml:trace>
  <inkml:trace contextRef="#ctx0" brushRef="#br0" timeOffset="1.07283E6">19914 15152 0,'0'35'16,"0"-17"-16,0-1 16,0 19-16,0-1 15,18-35 1,0 0-1,17 0 1,-18-35 0,-17-18-1,36 35-15,-36 0 16,0 18 15,0 18-15,0 0-16,0 17 15,0-17-15,17 17 16,19-35-1</inkml:trace>
  <inkml:trace contextRef="#ctx0" brushRef="#br0" timeOffset="1.073E6">20214 15222 0,'35'0'15,"1"0"1,-19-35-1,19 35-15,-1 0 16,-17-18-16,17 18 16</inkml:trace>
  <inkml:trace contextRef="#ctx0" brushRef="#br0" timeOffset="1.07323E6">20461 14993 0,'0'0'15,"0"18"1,0 70 0,0-53-16,0 18 15,0 0-15,0 0 16,0-18-16,0 0 15,0 1 1</inkml:trace>
  <inkml:trace contextRef="#ctx0" brushRef="#br0" timeOffset="1.07346E6">20496 14905 0,'18'0'15,"35"0"1,-18 17 0,-35 1-16,18 0 0,-18 35 31,0-36-31,0 19 15,0-19-15,-35 19 0,35-19 16</inkml:trace>
  <inkml:trace contextRef="#ctx0" brushRef="#br0" timeOffset="1.07383E6">20761 15064 0,'0'-18'15,"-18"18"-15,-17 0 16,17 18-16,-17-1 16,35 36-16,-17-35 15,17-1-15,0 19 16,0-19-16,0 1 31,0-18-31,17 0 16,18-18-16,-17 1 15,-18-19-15,35 36 16,-35-35-1,36 35-15,-36 35 47,0-17-47,0 17 16,0 1-1</inkml:trace>
  <inkml:trace contextRef="#ctx0" brushRef="#br0" timeOffset="1.07402E6">20884 15117 0,'36'-18'15,"-19"18"1,19 0-16,-1 0 15,-35-35 1,35 35 0</inkml:trace>
  <inkml:trace contextRef="#ctx0" brushRef="#br0" timeOffset="1.0742E6">20990 14993 0,'0'0'16,"-17"53"-1,17-18 1,0-17-16,-36 17 16,36-17-16,0-1 15</inkml:trace>
  <inkml:trace contextRef="#ctx0" brushRef="#br0" timeOffset="1.07459E6">21078 14870 0,'0'0'15,"0"52"1,0-34-1,0 0-15,0 17 16,0 18-16,0-18 16,-17-35-16,17 36 15,0-36 32,17 0-31,1-36-16,35 1 15,-35 35 16,-18 18-15,0-1 0,0 1-16,17 17 15</inkml:trace>
  <inkml:trace contextRef="#ctx0" brushRef="#br0" timeOffset="1.07492E6">21343 14993 0,'0'-18'16,"-18"18"-1,18 0 1,-17 0-16,17 36 31,0 17-31,0-53 0,0 17 16,35-17-16,-35 18 31,0 17 0,-35 0-15,17-35-1</inkml:trace>
  <inkml:trace contextRef="#ctx0" brushRef="#br0" timeOffset="1.07511E6">21519 15117 0,'18'0'16</inkml:trace>
  <inkml:trace contextRef="#ctx0" brushRef="#br0" timeOffset="1.07524E6">21713 15081 0,'0'0'31</inkml:trace>
  <inkml:trace contextRef="#ctx0" brushRef="#br0" timeOffset="2.47513E6">19050 6879 0,'0'0'125,"35"0"-110,1-35 1,-19 35 0,1 0-16,-1 0 0,19 0 15,-19-18-15,19 18 16,-19 0-1,-34 0 48,-19 0-48,1 0 1,0 36 0,0-36-1,-1 0 1,54 0 31,0 0-32,-1 0-15,1 0 16,17 0-16,-17 0 0,35 0 15,-36 0 1,19 0-16,-19 0 16,-17 0 30,-35 0-30,0 0 0,35 17-16,-18-17 15,18 0 79,18 0-79,17 0 1,0 0-16</inkml:trace>
  <inkml:trace contextRef="#ctx0" brushRef="#br0" timeOffset="2.47719E6">14411 8978 0,'0'18'171,"53"-18"-171</inkml:trace>
  <inkml:trace contextRef="#ctx0" brushRef="#br0" timeOffset="2.48483E6">23089 9049 0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2:51:57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3034 6936 2528 0,'0'0'792'0,"0"0"-296"0,0 2 40 0,0-2 121 16,0 0 183-1,0 0-240-15,0 0-320 16,5 0 32-16,-5 0-160 0,0 0 88 15,5 0 176-15,1 2-400 16,4-2 184 0,1 2 352-16,2-2-400 0,3 2 432 0,-1-2-215 31,-2 3-33-31,3-3 24 0,1 0-144 15,-4 2-40-15,8-2 8 16,-1 0-176-16,2 0 264 16,3 2-208-16,0-2-16 15,-2 2 24-15,-2-1 32 0,-2 1-96 31,-1 0 0-31,0-2 8 0,-2 0 200 16,-3 2-168-16,5-2 32 16,-4 0 176-16,2 0-160 15,1 0 88-15,4 0-184 0,1 0 48 16,-2 0 112-1,2 0-152 1,-4 0 104-16,0 0-24 0,1-2-88 0,-8 2 56 16,2-2-56-16,2 2 8 15,-7-2 48-15,3 2-56 16,-1-1 0-16,-2 1 16 0,3-2-16 15,2 2 0 1,3 0 0 0,1 0 8-16,0 0 24 0,1 0-32 0,-3 0 0 15,2 0 0-15,3 0 72 31,-6 0-72-31,4 0 0 16,-5 0 0-16,5 0-48 0,-7 0 96 31,4 0-48-31,1 0 0 0,-3 0 8 0,1 0 104 0,2 0-104 16,2 0-8-16,1 0 120 15,4 0-112-15,-4 0 32 0,4 0-24 16,-4 0 64-16,-2 0-56 16,2 0 40-16,-1 0-56 0,-5 0 144 31,4 0-152-31,-5 0 152 15,2-2 25-15,2 0-169 16,-3-1 200-16,5 3-64 0,-3-2-64 16,1 2 104-16,-3 0-176 31,0-2-8-31,0 2 96 0,1 0-48 15,-4 0 80-15,4 0-32 16,-2 0-96 0,-3 0 184-16,3 0-168 15,-1 0-16-15,0 0 0 0,-1 0 40 16,1 0-48-16,-4 0 16 15,1 0 32-15,0 0 80 0,-3 0-120 16,3 0 0 0,-2 0 0-16,-1 0 40 0,1 0-48 0,-2 0 8 15,4 0 0-15,-5 0 40 0,5 0-32 31,0 0-8-15,0 0 0-16,2 0 16 0,1 0-16 0,2 2 0 16,0 0 0-1,2 1 56-15,-4-1-48 0,3 2-8 16,-7-3 0-16,4 1-8 0,-1-2 0 31,1 2 8-31,1-2 0 0,2 0 0 16,-3 2 0-16,5-2 0 15,1 2 0-15,0-2-24 16,3 2 24-16,-2 0 0 0,-2 0 0 15,-2-2 56-15,2 2-40 16,-3 0-16-16,-1 0 0 0,1 1 0 31,-1-3-48-31,1 2 48 16,0 2 0-16,0-2 32 15,3 1-16-15,2-1-16 16,-2 2 0-16,-1 0 0 0,1-2 0 16,-3 2 0-1,0-1 0-15,3 1-8 0,-3-2 16 16,1 0-8-16,-1 0 0 15,3 0 8-15,-1-2-8 16,4 0 0-16,-4 1 0 0,1-1 16 16,-1 0-8-1,-2 2-8-15,3-2 0 16,-5 0 8-16,2 2-8 0,-2-2 0 31,2 0 8-31,-2 2 128 16,-3-2-136-16,4 0 0 15,-1 0-8 1,0 0 16-16,1 2 16 0,-4-2-24 0,0 2 8 0,2 0 24 15,-4 0-24-15,0-2-8 16,-1 2 0-16,2-2 8 16,-2 0 24-16,1 3-32 0,1-3 0 15,-1 0-8-15,4 2-32 31,-2-2 40-31,-2 0 0 0,4 0 48 16,-4 0-48-16,2 0 0 16,1 0 0-16,-1 0 8 15,-2 0 16-15,4 0-48 0,1 0 24 16,-1 0-24-16,1 0 16 31,-3 0 16-31,3 0 40 0,1 0-48 0,1 0 0 16,-2 0-8-16,2-2-40 15,0 2 48-15,3-3 8 16,-2 3 8-16,3-2 40 0,-4 0-56 15,1 2 0-15,-1-2 0 16,-2 2-8 0,-3 0 8-1,2-2-8-15,-3 2 16 0,1 0-8 0,0-2 8 16,-2 2 0-16,1 0-8 15,-3 0 0-15,3 0 0 0,-1 0 0 32,1 0 0-32,-1 0 0 15,1 0 0 1,-1 0 16-16,2 0-16 0,-4 0 0 0,4 0 0 15,-2 0 0-15,2 0 8 0,-3 0-8 16,1 0 0-16,-1 0 8 16,2 0-8-16,-7 0 0 31,0 0 0-31,0 0 56 0,0 0-56 15,0 0 88-15,0 0 48 16,0 0-136-16,-7 0-912 0,-9 0-5514 0</inkml:trace>
  <inkml:trace contextRef="#ctx0" brushRef="#br0" timeOffset="10750">9511 4123 1560 0,'0'0'2304'31,"0"0"-511"-31,0 0-393 16,0 0-224-16,0 0-64 16,0 0-391-16,0 0-97 0,0 0-40 15,0 0-40-15,0 0 232 16,0 0-144-16,0 0-128 0,0 0 17 31,0 6-329-31,0 10 40 16,0 4-160-16,0 4-16 0,0 2 40 15,0-3-16-15,0-4-72 0,0-3 96 16,0-4-96-16,0 1 56 15,-4-5-64-15,2-3 48 16,0 1-16 0,-1 2 16-16,-2-1-32 15,4-1 16-15,-1-3 16 16,-1 3-48-16,3-4 0 0,-3 0-128 0,3 0 24 15,0 0-456-15,0-2-801 16,0 0-1463 0,0 0-3298-16</inkml:trace>
  <inkml:trace contextRef="#ctx0" brushRef="#br0" timeOffset="11052">9679 4355 4640 0,'0'0'1937'16,"0"0"-537"-16,0 0-536 0,0 0 761 16,0 0-137-16,0 0-864 0,2 20 32 15,-2-16-224-15,0-4-304 16,0 2 48-1,0-2-176-15,0 0-472 16,0 0-1896-16,0 0-5258 16</inkml:trace>
  <inkml:trace contextRef="#ctx0" brushRef="#br0" timeOffset="12496">10333 4239 2024 0,'0'0'1840'0,"0"0"-175"15,0 0-49-15,0 0 72 0,0 0-143 16,0 0-649-16,0 0 120 16,-6-34-80-16,-2 26-152 31,0-2-223-31,-5 0 79 0,2 2-312 15,-2 2 240-15,1 2-272 16,4 4-72-16,-1 0 48 0,2 2-160 16,-4 18-112-16,6 10 0 0,2 8-168 15,3 4 168 1,0 1 0-1,0-4-96-15,1-3 96 0,12-7 0 16,0-9-304-16,5-6-184 16,-2-11-488-16,2-3-265 0,0 0 9 15,-1-17-304-15,3-9-97 16,-7-6-1015-1,-4 2 255-15,-1 3 1065 16,-4 9 1328-16,-4 8 296 0,0 8 2009 16,0 2-9-16,0 4-1136 15,3 17-279 1,2 1-1-16,3 1-152 0,2-4-440 0,4-6-160 31,2-6 48-31,4-7 80 16,-3 0 128-1,4-16-176-15,-6-9 88 16,1-3 16-1,-11 0-240-15,0 3 128 0,-5 0 129 0,0 3-73 16,-2 7 72-16,-12 2-200 31,-3 9-56-31,0 4-72 0,-8 0-969 16,-2 15-1503-16,8-2-2905 0</inkml:trace>
  <inkml:trace contextRef="#ctx0" brushRef="#br0" timeOffset="12885">10574 4227 3712 0,'0'0'1457'0,"0"0"319"16,0 0-64-1,0 0-143 1,0 0-369-16,0 0-640 0,0 0 8 0,24 105-200 15,-24-84-264-15,0 1 112 16,0-3-144-16,0-7-16 16,0-5-16-16,0-3 24 0,0-4-48 31,3 0-16-31,1-2-32 15,1-17 32-15,6-7 0 0,3-6 16 16,1 0-16-16,1 1-168 16,-3 7 168-16,-2 9-48 0,-1 2-80 15,-2 9 128-15,-6 4 0 31,1 0 208-15,3 0 40-16,-6 6-80 0,5 8 129 0,-2 2-177 16,1 2-120-16,-3 2-120 15,3 2-665-15,-1-3-1199 0,-3-8-2945 0</inkml:trace>
  <inkml:trace contextRef="#ctx0" brushRef="#br0" timeOffset="13093">10836 4223 3304 0,'0'0'1729'0,"0"0"63"0,0 0-464 16,0 0-376-16,0 0-71 0,0 0-521 15,0 0-168-15,121-40-192 0,-99 26-696 32,-2 2-1521-32,-7 2-3168 15</inkml:trace>
  <inkml:trace contextRef="#ctx0" brushRef="#br0" timeOffset="13320">10929 4071 4480 0,'0'0'2265'0,"0"0"-633"16,0 0-816-16,0 0 369 31,0 0-97-31,-3 130-584 0,3-95-200 15,7-1-168-15,1-6-64 16,0-5-72-16,1-3-608 16,-2-8-1112-16,-1-5-2729 0</inkml:trace>
  <inkml:trace contextRef="#ctx0" brushRef="#br0" timeOffset="13826">11089 4177 3728 0,'0'0'1625'16,"0"0"-97"-16,0 0 8 0,0 0-63 0,0 0-353 16,0 0-376-16,13 112-288 15,-13-80-120-15,0-4-200 16,0-5-120-16,0-8 56 0,0-4-64 47,0-5-8-47,0-6 0 0,0 0-88 15,0-2-16-15,7-19-72 16,2-5 32-16,3-4-128 15,2-4-328-15,-3 6 96 0,1 4 248 16,-4 8 16 0,0 8 184-16,-3 6-32 0,1 2 88 0,-1 0 264 15,-2 10 176-15,4 8-40 16,-4 2 16-16,3 2-240 15,4-3 8-15,1-6-184 0,2-5 0 16,2-6 72-16,1-2-72 16,2 0 264-1,-2-10 32-15,-2-7-64 0,1-8 152 16,-7 1-176-16,-3 0 104 15,-5 2 369-15,0 4-233 16,0 4-200-16,-5 4-96 0,-11 6-152 16,3 4-144-1,0 0-1169 1,-3 4-2895-1,9 4-3410-15</inkml:trace>
  <inkml:trace contextRef="#ctx0" brushRef="#br0" timeOffset="14126">11477 3918 5569 0,'0'0'1776'0,"0"0"-376"0,0 0-543 15,0 0 95-15,0 0-304 31,11 122-256-31,-6-75-64 16,-3-3-48-16,4-3-272 0,0-4 104 16,-1-7-104-16,2-8 0 15,-1-6 104-15,1-6-64 0,-2-4 104 16,-1-6 184-16,-2 0 24 31,4 0 72-31,-1 0-103 16,5-12-65-16,1-6-72 0,14-18-192 15,-6 6-1113-15,2 2-2127 16</inkml:trace>
  <inkml:trace contextRef="#ctx0" brushRef="#br0" timeOffset="14685">11759 4209 6209 0,'0'0'1808'16,"0"0"-480"-16,0 0-295 15,0 0 135 1,0 0-480-16,81-2-208 0,-61-2-240 16,2 0-144-16,2 0-96 15,-1-2-208-15,8-4-1304 0,-6 0-1225 16,-7 2-3240-16</inkml:trace>
  <inkml:trace contextRef="#ctx0" brushRef="#br0" timeOffset="15079">12100 3882 656 0,'0'0'6081'0,"0"0"-3985"15,0 0-439-15,0 0-417 0,0 0-376 16,0 0-320-16,0 0-120 15,0 100-88-15,0-61-7 0,0 3-73 16,5-1-8-16,1 4 16 31,-6-3-168-31,5 3 8 16,-3-4-32-16,3-1-72 15,-5-2 56-15,0-3-56 0,1-8 8 0,3-3 32 16,-3-3-40-16,4-8 0 0,-5-2 0 16,0-5-8-1,0-2 0 1,0-2 16-16,0 0-8 15,0-2 112-15,0 0-104 0,0 0 56 0,0 0-64 16,0 0-88-16,-11 0 88 16,-1 0-296-16,-7-4-96 0,-12-17-777 31,4 4-1823-31,3-2-5250 15</inkml:trace>
  <inkml:trace contextRef="#ctx0" brushRef="#br0" timeOffset="15296">11994 4307 5233 0,'0'0'2176'0,"0"0"-736"15,0 0-151-15,0 0 327 0,0 0-784 16,0 0-432-16,0 0-88 31,124-22-304-31,-98 18-8 16,0-2-24-16,-1-3-896 0,-2-2-720 0,8-11-633 15,-7 4 9-15,-6 0-817 16</inkml:trace>
  <inkml:trace contextRef="#ctx0" brushRef="#br0" timeOffset="15721">12317 4072 2512 0,'0'0'1680'16,"0"0"217"-16,0 0-329 0,0 0 289 15,0 0-353-15,0 0-608 0,0 0-288 32,-7 19-392-32,7 3 216 15,0 5 120-15,-5 5-183 16,5 3-1-16,0-1-232 0,0-5-40 15,0-6 0-15,0-3-96 16,0-8-8-16,0-5-416 0,5-7-345 31,-3 0-247-31,7 0-88 16,-1-13 360-16,1-4-136 0,0 2-545 15,1 5 665-15,-2 5 472 16,2 5 288-16,-1 0 584 16,1 9 424-16,-2 8-199 0,0-4-225 31,2-1-320-16,-2-3-32-15,2-5-160 0,-2-4 120 0,1 0 296 16,0-4-24-16,-3-13 96 16,2-3-120-16,-8 2-200 0,0 0 80 15,0 2 72-15,-8 4-335 16,-7 6-57-1,-9 6-737-15,2 0-1263 16,7 6-2873-16</inkml:trace>
  <inkml:trace contextRef="#ctx0" brushRef="#br0" timeOffset="16159">12522 4259 4785 0,'0'0'1352'0,"0"0"-560"15,0 0-208 1,0 0 568-16,0 0-568 16,0 0-271-16,0 0-1 0,0 0-232 15,37 86-8 1,-32-82-72-16,1-4-56 0,2 0 48 31,3 0-104-31,1-17 104 0,1-6-120 16,0 1-369-16,-2 1 57 15,2 4 88-15,-3 7 144 0,-2 9 200 16,-2 1 8-16,1 0 240 15,1 9 320-15,-5 5-111 16,3 0-81-16,-1-4-200 0,2-4-160 16,-1-2 168-1,4-1 208-15,-9-3 104 16,9 0-48-16,-8 0-80 0,4 0 128 15,-3-5-120-15,2-1-152 16,-2 0-8 0,1-2-120-16,-3-2-88 0,1-14-128 15,-2 4-1488 1,0 0-3769-16</inkml:trace>
  <inkml:trace contextRef="#ctx0" brushRef="#br0" timeOffset="17425">13319 4127 5633 0,'0'0'2032'0,"0"0"17"16,0 0-369-16,0 0-304 15,0 0-456 1,-40-14-375-16,27 22-305 0,-3 11-240 16,3 8-88-16,-3 5 72 15,8 0-40-15,1-2-305 16,7-4 57-16,0-7-176 0,0-6 48 15,4-4 0-15,7-5 72 0,0-4-112 32,1 0 168-32,2-4 160 15,-1-15 144-15,0-5 0 0,0-2 0 16,-2-2 0-16,-4 2 0 15,-3 4 48 1,-4 6-40-16,0 6 120 16,0 4 280-16,0 6 176 15,0 0 56-15,0 0-416 16,0 4-224-16,0 12-24 0,0 4 16 15,0 6 8-15,2 4-8 16,3 4 16-16,0 2 40 16,0 0-48-16,-2 5 8 0,-3-1-8 15,0-2 16 1,0-3 88-16,0-2-24 15,-8-7-72-15,-2-6 0 0,2-6-8 16,-2-4-24-16,4-6 16 16,-5-4 8-16,-1 0-176 15,-1 0 112 1,0-12-152-16,-3-2 208 0,5-4-88 15,3 0 96-15,5 0 128 16,3 0 0-16,0-2-56 0,8-1 32 16,9-2-104-16,8 1 8 15,1-2-8-15,12-5-296 0,-5 7-1328 31,-8 6-4241-31</inkml:trace>
  <inkml:trace contextRef="#ctx0" brushRef="#br0" timeOffset="18176">13504 4106 5633 0,'0'0'2104'0,"0"0"-928"0,0 0-39 16,0 0 359-1,0 0-752-15,0 115-384 16,3-87-280-16,-2-2 16 0,3-3-48 16,-4-6 16-16,1-4 8 15,-1-5 32-15,0-3 48 16,0-3 96-16,0-2 208 15,0 0 137-15,0 0 15 16,0 0-392-16,-1-7-192 16,-4-8-24-1,5-2-200-15,0-4-40 16,0-1-128-16,5 0-80 15,9 2 15-15,4 2-415 16,3 2-584-16,-2 2-352 0,4 4-1281 16,-5 2 360-16,-1 4 497 0,0 0 928 15,-6 2 1096-15,-3-1 184 16,-2 3 592-16,-1-2 280 15,-3 2 240-15,-2-1 216 0,0 1 377 16,0 0 319-16,0 0-335 16,0 0-425-16,-2 0-208 0,-4 0-104 15,-1 0-520-15,1 14-200 31,1 4-224-31,0 4 96 16,4 4-56-16,1-2-40 0,0-2 32 16,0-2-40-16,0-3 0 15,0-8-8-15,6-1 16 0,0-8-16 16,1 0 8-1,3 0-104-15,-2-10 96 16,-2-12-32-16,5-2-272 16,-6-1-96-16,-3-2-160 0,3 5 184 15,-5 4 56-15,0 6 192 16,0 8 136-16,0 4 160 0,0 0-64 15,5 2-16 1,1 12-72-16,-1 2-8 16,3-2-120-16,7 0-1360 15,-6-6-1697-15,3-4-1280 0</inkml:trace>
  <inkml:trace contextRef="#ctx0" brushRef="#br0" timeOffset="18413">13862 4121 5025 0,'0'0'1592'15,"0"0"-280"-15,0 0-248 32,0 0 465-32,0 0-449 0,0 112-144 15,0-72-504-15,0 2-24 16,0 0-240-16,0 1-160 0,0-5 168 15,0-3-120-15,0-4 8 16,0-9 0-16,0-7-64 31,0-8-848-15,0-7-1672-16,0 0-2505 0</inkml:trace>
  <inkml:trace contextRef="#ctx0" brushRef="#br0" timeOffset="18714">13896 4121 3144 0,'0'0'1512'0,"0"0"409"15,0 0-721-15,0 0 120 0,0 0-151 16,0 0-417-16,0 0 64 0,82 36-304 16,-74-21-24-16,-4 2-152 15,-1 1 96-15,-3 0 73 16,0 2-241-16,-3-2-64 0,-5 0-200 31,-7-4-280-31,2-3-761 16,2-8-1423-1,4-3-2889-15</inkml:trace>
  <inkml:trace contextRef="#ctx0" brushRef="#br0" timeOffset="19287">14080 3918 5817 0,'0'0'1096'0,"0"0"-112"16,0 0 681-16,0 0-177 15,0 0-472-15,0 0-200 0,0 0-240 16,19 130-128-16,-19-95 1 15,0 1-169-15,0 0-8 0,0-4-184 16,0 0-72 0,0-4 112-1,0-3-80-15,-4-4-40 0,-1-7 112 16,3-4-112-16,2-4 24 31,-5-4-32-31,5-2-48 0,-1 0 48 16,-1 0-392-16,2 0 96 15,-3-6-80-15,3-4-169 16,0-1 145-16,0-4 144 0,0 0 96 15,5-2 56-15,3 4 40 16,3-2 64-16,0 1 0 0,1 2-56 16,-1 0 48-16,-3 4 8 15,2 2 0 1,-5 2 72-1,-2 2 8-15,2 2 24 0,1 0 120 0,-3 0 168 16,5 0-144-16,-3 12 129 16,2 4-41-16,-4 2 40 0,2 2-144 15,-4 4-232-15,1 10-8 16,-2-4-1233-16,0-4-3272 15</inkml:trace>
  <inkml:trace contextRef="#ctx0" brushRef="#br0" timeOffset="75317">16481 3910 3872 0,'0'0'2873'15,"0"0"-1369"-15,0 0-7 16,0 0 215-16,0 0-520 0,0 0-400 0,0 0 1 31,0 0-137-31,0 0-216 16,0 0-200-16,0 0-80 15,0 4-152-15,0 8-8 0,0 6 72 16,0 7-72-16,0 5 16 15,0 4 0-15,0 4 32 16,4-1-48 0,4 2 0-16,-5-7 24 15,0-2-24-15,2-8 48 0,-3-4-48 16,-1-4 8-16,3-5-16 15,-4-6 8-15,0-1 0 16,0 0 16-16,0-2-8 0,0 0 96 31,0 0 64-31,0 0-168 16,0 0-176-16,0-11-832 0,0-4-3249 15,0 1-3353-15</inkml:trace>
  <inkml:trace contextRef="#ctx0" brushRef="#br0" timeOffset="75793">16364 4169 5825 0,'0'0'1992'0,"0"0"-1232"0,0 0 609 16,0 0-305-16,0 0-528 0,0 0-96 15,88 106-136-15,-70-88-304 32,0-4 160-32,-5-4-112 0,-2-4 8 31,-4-4 144-31,-3 1 112 15,-2-3 168-15,1 0 353 16,1-3 71-16,0-13 0 0,3-8-256 16,3-6-280-1,2-2-160-15,0 0-208 16,-6 6-616-16,7 12-616 0,-8 10-1505 31,-2 4-4464-31</inkml:trace>
  <inkml:trace contextRef="#ctx0" brushRef="#br0" timeOffset="76384">16272 4540 3448 0,'0'0'3329'0,"0"0"-1449"15,0 0 1-15,0 0-329 0,0 0-840 31,0 0-272-31,0 0 160 16,64-120-239-16,-36 98-49 0,1 3-8 16,1 6-160-16,4 2 8 0,-1 5-128 15,0 6-16-15,-2 0 80 16,-2 0-80-16,-5 6-8 15,-1 9 0 1,-12 2 16-16,-1 3-8 16,-7 5 72-16,-3 1-72 0,0 2 48 15,-3 2 48-15,-15 2 8 16,-4 0-96-16,-1-2-16 0,-6-1 0 15,-2-4-56 1,2-3-48-16,0-5 104 16,2-6-8-16,-2-5 8 15,8-4 0-15,-2-2 8 0,2 0-16 16,3-8 8-16,5-7 0 15,2-8-104-15,9-1-368 16,2-12-849-16,0 6-1575 0,7 8-2777 16</inkml:trace>
  <inkml:trace contextRef="#ctx0" brushRef="#br0" timeOffset="76626">16478 4432 1488 0,'0'0'3128'0,"0"0"-1311"16,0 0-81-1,0 0-143-15,0 0-617 32,0 0-272-32,0 0 32 0,0 0-240 0,0 100-224 0,0-62-272 15,0-6-1176-15,-1-8-4953 0</inkml:trace>
  <inkml:trace contextRef="#ctx0" brushRef="#br0" timeOffset="77380">16528 4710 1016 0,'0'0'1696'31,"0"0"-264"-31,0 0 241 16,0 0-217-16,0 0-136 0,0 0-47 16,7-11-201-16,-7 11-64 15,0 0-56-15,0 0-272 0,0 0-7 31,0 6-393-31,1 9-208 16,3 9 184-16,-1 7-208 16,2-1 144-16,0 0-112 0,-1-4-80 0,-2-4 48 15,4-8-48-15,-6-3 8 16,0-4 40-16,4-3-48 15,-4-4 0 1,0 0-16-16,0 0-520 16,0 0-1129-16,-4 0-5536 15</inkml:trace>
  <inkml:trace contextRef="#ctx0" brushRef="#br0" timeOffset="77746">16454 4880 4200 0,'0'0'2241'16,"0"0"-1385"-16,0 0 48 0,0 0 240 31,0 0-423-31,0 0-145 16,52 91-248-16,-35-73 32 15,-5-1-184-15,1-8 88 0,-4-1-16 32,-1-4 240-32,-4-2-80 0,-3-2 32 0,1 0 377 0,3 0-89 31,0-16-224-31,3-6-160 0,3-8-344 15,7-12-712-15,-4 6-1449 16,-6 10-4224-16</inkml:trace>
  <inkml:trace contextRef="#ctx0" brushRef="#br0" timeOffset="78640">16323 5151 520 0,'0'0'6241'15,"0"0"-4785"-15,0 0-384 16,0 0 169-16,0 0-145 0,0 0-248 15,116-96-312-15,-80 90-272 16,0 4 8 0,1 2-40-1,3 0-48-15,-6 2-87 0,-3 12 111 16,-2 2-56-16,-3 5-48 0,-9 2 48 15,-2 3-152-15,-9 4 64 0,-6 4 16 16,0 2-80-16,-5 1 96 31,-11-5-96-31,-3-2 0 16,-4-3 96-1,1-8-88-15,-6-1-16 0,-1-8-16 0,2-4 24 16,-9-6 48-16,1 0-32 0,-1-12-16 16,1-10-16-16,2-4-288 31,9 0 128-31,6 0-80 0,10 2 24 15,8 4 216 1,0 0-113-16,0 2 65 0,12 1 64 0,2 4-144 16,4 3 32-16,0 3 24 15,-1 3 88-15,3 2 216 16,-4 2-208-16,2 0 112 0,-4 0 169 31,-2 0-273-31,-6 0 224 16,0 0-64-16,-6 9-168 0,0-1 240 0,0 2-152 15,0 4-16-15,0 0-24 16,-8-1-56-16,-1 0-48 15,2-3-104-15,1-3 48 16,3-2 104 0,1-3 0-16,2 0-16 15,0 0-112 1,0 0-529-16,11 0 369 0,5-2 192 0,-1 0-104 0,-2 0 192 15,1 0 16-15,-2 0 56 16,-4 0-64 0,-3 2-504-16,-4 4-1872 15,-1-2-4050-15</inkml:trace>
  <inkml:trace contextRef="#ctx0" brushRef="#br0" timeOffset="80053">16599 5475 704 0,'0'0'2456'0,"0"0"-767"16,0 0-57-16,0 0 112 16,0 0-359-1,0 113-329-15,0-96-192 16,0-4 120-16,0-2-416 15,0-3-144-15,0-2-216 16,0-1-64-16,0 0-136 0,0 3-8 16,0 6-296-16,0 2-1344 15,-3-4-3241 1</inkml:trace>
  <inkml:trace contextRef="#ctx0" brushRef="#br0" timeOffset="80353">16499 5689 1744 0,'0'0'5297'16,"0"0"-4169"-16,0 0-520 15,0 0 185-15,0 0-81 0,0 0-208 16,49 119-296-16,-32-100-120 15,-5-4 168 1,-1-6-192 0,-6-5 152-16,-2-2 56 0,0-2 152 15,-1 0 216-15,4-2 64 0,-2-15 57 16,4-8-281-16,-2-5-272 15,7-4-208-15,3-8-712 0,-1 8-1169 32,-7 9-3072-32</inkml:trace>
  <inkml:trace contextRef="#ctx0" brushRef="#br0" timeOffset="80851">16401 6014 288 0,'0'0'6073'0,"0"0"-4321"16,0 0-768-16,0 0 209 0,0 0-121 16,0 0-376-16,0 0-336 15,0 0-104 1,131-91-128-16,-98 91 56 15,6 0-144-15,-3 0 16 16,-4 4-64-16,-1 9 16 16,-9 2 56-16,-2 4-64 0,-11-1-8 31,1 0 8-31,-8 2 8 0,-2-4-8 15,0 0 8-15,0 0 48 16,-13-2 160-16,-5-2-40 16,-5 0-120-16,-2-2 0 0,-8-2 48 31,1-2 0-31,-2-1 49 15,-1-5-137-15,5 0 96 0,1 0 208 16,10 0-120-16,6 0 176 16,3 0-120-16,6-7-256 0,2-1-128 15,2-4-656-15,0-12-777 0,0 2-959 16,0-1-3346-1</inkml:trace>
  <inkml:trace contextRef="#ctx0" brushRef="#br0" timeOffset="81248">16401 6014 4104 0,'148'-57'1905'0,"-132"57"-345"15,1 0-296-15,0 0 1 0,3 0-537 16,-6 0 16-16,-4 7-440 31,0 3-40-31,-9 3 144 0,-1 4-184 16,0 1 136-16,-3 2-128 15,-13-2-232-15,0-2-64 0,-2-6-192 16,5-4 56-16,3-4 200 31,9-2-232-31,-4 0 72 16,5 0 144-16,0 0-376 0,0-8 144 15,6 2 144-15,6 0-8 16,-1 2 56-16,0 4 112 0,1 0 32 16,-3 0 184-16,-2 0-120 15,-6 11 24-15,-1 4 16 16,0 1-192-1,0 4-320-15,-11-2-2585 0,0-4-5992 16</inkml:trace>
  <inkml:trace contextRef="#ctx0" brushRef="#br0" timeOffset="81722">16635 6134 3080 0,'0'0'1721'0,"0"0"-25"0,0 0 272 0,0 0-663 32,0 0-297-32,0 0-288 0,0-2-304 15,0 8-72-15,0 8-216 0,0 6 104 16,0 6 232-16,0 6-264 15,0 2 8-15,0 1-144 16,0-1-56-16,0-4 88 16,0-2-88-1,0-6 0-15,0-4 16 16,0-4 40-16,0-4-56 0,0-2-8 0,0-2-88 15,-2-4-576-15,-7-2-2232 16</inkml:trace>
  <inkml:trace contextRef="#ctx0" brushRef="#br0" timeOffset="82140">16488 6491 5721 0,'0'0'1736'0,"0"0"-1032"16,0 0 777-16,0 0-473 0,0 0-672 15,0 0-112-15,89 110-184 0,-70-90-32 16,-4-3 80-1,-2-7-88-15,-2-5 48 16,-3-5 136 0,0 0 312-16,-1 0 208 0,-1-15-112 15,2-9-312-15,2-5-96 16,-1-1-184-16,-1 0-472 0,1 4-760 0,-1 8-1376 31,-5 8-2874-31</inkml:trace>
  <inkml:trace contextRef="#ctx0" brushRef="#br0" timeOffset="82692">16459 6866 3872 0,'0'0'3233'16,"0"0"-1073"-16,0 0-719 16,0 0-137-16,0 0-608 0,0 0-56 15,0 0-152 1,19-84-103-16,2 70 7 15,-1 3-264-15,2 4 8 0,2 3-128 16,4 4-8 0,-2 0 48-16,-2 0-48 0,2 11-8 15,-4 4-88-15,-5 2-16 0,-1 6-56 16,-7 1-88-1,-2 0-33-15,-2 2 73 16,-5 3 88-16,0-4 16 0,0 3 48 16,-10-2-376-1,-3 0-80-15,-5-3-112 0,1-2 200 16,-4 0 200-16,-2-5-152 0,2-2 224 31,-5-5 88-31,0-2-64 0,2-3 136 16,1-4 72-16,-1 0 144 15,3 0 520-15,2-2-56 16,3-11-96-16,-4-2-144 0,3-4-352 15,0-3 0-15,6-1-88 32,-3-3-208-32,6-8-848 0,6 9-1288 15,2 5-4362-15</inkml:trace>
  <inkml:trace contextRef="#ctx0" brushRef="#br0" timeOffset="83161">16459 6866 1824 0,'94'-42'4297'15,"-94"39"-2761"-15,0 3-232 16,0 0 545-16,0 0-585 0,0 0-264 0,0 3-312 15,0 13-432-15,-10 2-71 16,-1 4-137-16,2-2-40 16,-2 0 96-1,0 0-104 1,3-4 80-16,0-2-56 0,-2-1-8 15,5-6-16-15,2-1 0 0,1-4 56 16,2 0-56-16,0-2-8 16,0 0 8-16,0 0 0 0,0 0-160 31,0 0 152-16,10 0-144-15,3 0 152 0,3 0 80 0,3 0 0 16,-2 0-64-16,2-6 72 16,4-2-80-16,-4 3-8 15,2 1 0-15,-3-1 0 0,-4 1 80 16,1 2-40-16,-4 0-40 31,-3 2-80-31,-3 0-176 0,0 0-241 16,-4-2-447-16,-1 0-840 0,0 0-1241 15,0 0-2824-15</inkml:trace>
  <inkml:trace contextRef="#ctx0" brushRef="#br0" timeOffset="83403">16653 6866 2528 0,'0'0'2377'0,"0"0"-1145"16,0 0-192-16,0 0 232 0,0 0-400 15,-15 119-239-15,12-102-281 16,3-4-344 0,-2-6-8-16,-1-1-656 15,-2-4-1849-15,2-2-4647 0</inkml:trace>
  <inkml:trace contextRef="#ctx0" brushRef="#br0" timeOffset="85879">16633 7183 1088 0,'0'0'1416'16,"0"0"-432"-16,0 0 88 15,0 0-271-15,0 0-305 0,0 0-208 16,0 2 48-16,0-2-48 0,0 0 48 15,0 0 216 1,0 0 96-16,0 0 80 16,0 0 41-16,0 0 7 15,0 0-72-15,0 0-216 16,0 0-48-16,0 0-16 0,0 0-312 15,0 0 16-15,0 2-128 32,0 4 0-32,0 6 72 0,0 10-72 15,5 5 0-15,0 2 72 16,3 1-56-16,-5 0 72 0,4-2-88 15,-4-4 0-15,2-5 40 16,-2-4-32-16,-3-4 96 16,0-3 104-16,0-2-88 0,0-3 248 31,0-1-119-31,0 0-153 15,0 0 136-15,0 2-224 0,0 1 168 16,0-3-176-16,0 0-640 16,0-2-1145-16,0 0-2648 0</inkml:trace>
  <inkml:trace contextRef="#ctx0" brushRef="#br0" timeOffset="86772">16549 7405 5025 0,'0'0'2288'0,"0"0"-1320"16,0 0-312-16,0 0 81 15,0 0 207 1,0 0-184-16,0 0-248 16,0 0-240-16,73 90 8 0,-62-75-128 15,-3-3 0-15,2-7-24 0,-7-3-64 16,4-2-56-1,-2 0 208 17,1 0-64-32,-1-6 128 0,5-11 241 0,-4-5-193 0,0-3-96 15,3 1-232-15,0 5-56 16,4 4-713-16,-2 9-1031 0,-4 6-2729 0</inkml:trace>
  <inkml:trace contextRef="#ctx0" brushRef="#br0" timeOffset="87550">16499 7640 2880 0,'0'0'2617'0,"0"0"-1121"0,0 0 296 15,0 0-231-15,0 0-761 16,0 0-112-16,5-48-344 15,14 36 240-15,4-2-96 16,3 0-184-16,3 2 48 16,5 1-103-16,0 2-241 15,1 5 128-15,-2 2-128 0,1 2 56 16,-4 0 64-16,3 0-120 15,-8 11-8 1,0 2 0-16,-3 3 0 16,-1 2 32-16,-1-1 16 15,-4 4-48-15,-3 3 96 0,-2 0 8 16,-5 5-136-1,-4-2 40-15,-2 6-8 0,0-1 40 0,0 0 32 32,0 0-24-32,-2 0-24 15,-9-4 48-15,-5 0-144 16,-2-4 72-16,2-4-24 0,-5-2 16 15,3-2 8-15,-1-4 0 32,-2-4 56-32,-3-4-8 0,-4-2-16 15,-2-2-32-15,-4 0-16 0,0-4 16 16,-3-8 48-16,6-4-32 15,3 0 88-15,9 0-96 0,1 2-16 16,7 0-56-16,5-1-72 16,2 2 128-1,4-4-504-15,0-8-665 16,5 1-1199-16,6 3-2569 0</inkml:trace>
  <inkml:trace contextRef="#ctx0" brushRef="#br0" timeOffset="88618">16735 7666 1480 0,'0'0'5561'16,"0"0"-3801"-16,0 0-591 15,0 0 447-15,0 0-784 16,0 0-616-16,0 0 104 0,-10 68-320 16,10-47 152-16,0-4-120 15,0-2 40-15,10-2-144 0,0 0 16 31,-2-5 56-31,3-1 0 16,-4-1-32-16,-1 1 32 0,4-3 0 16,-5-2 0-16,-2 2-16 15,2-2-112-15,-4-2 104 0,-1 2 16 16,0-2 16-16,0 2-8 31,0-2 72-31,0 0-24 16,0 0-64-16,0 0 16 0,0 0 0 15,0 0 104-15,0 1 0 16,0 1 248-16,-6 2-352 0,-12 0-24 15,-6-4-792-15,1 0-1240 32,4 0-2041-32</inkml:trace>
  <inkml:trace contextRef="#ctx0" brushRef="#br0" timeOffset="88817">16740 7702 2984 0,'0'0'1560'15,"0"0"73"-15,0 0-89 16,0 0-712-16,0 0-296 0,0 0-352 31,87-4-184-31,-69 4-288 16,-4 0-3736-16</inkml:trace>
  <inkml:trace contextRef="#ctx0" brushRef="#br0" timeOffset="89765">16753 8056 1296 0,'0'0'2480'0,"0"0"-935"0,0 0 295 16,0 0-232-1,0 0-391-15,0 0-105 16,0 0-264-16,0 0-224 0,0 0-224 16,0 0-96-16,0 0 8 15,0 0 16-15,0 0-103 16,0 0 63-1,0 0 8-15,0 0-288 16,0 5 0-16,0 5-8 16,0 11 0-16,0 5 8 0,0 6 0 15,0 2-8-15,0 0 0 16,0-2-192-16,0-2 184 0,0-6-88 31,0-2 96-31,1-6-8 16,-1-4 16-16,4-4 0 0,-4-4-8 15,0-2 56-15,0 0-56 16,0-2 72-16,0 0-72 15,0 0-72-15,-10-6-1969 0,2-2-3664 0</inkml:trace>
  <inkml:trace contextRef="#ctx0" brushRef="#br0" timeOffset="90729">16649 8178 5657 0,'0'0'1976'0,"0"0"-1080"0,0 0 153 16,0 0-313-16,12 14-408 16,-1 8-112-16,0 4-48 0,4 1-160 15,-2-1 112-15,0-1-112 16,-2-5-8-16,0-2 72 0,-3-6-64 15,-3-2-8-15,0-4 0 0,-5-2 0 16,2-4 64 0,-2 2-8-1,0-2 152-15,0 0 120 16,0 0-80-16,0 0 24 0,3 0-152 0,-1 0-112 15,-1 0 24-15,7 0-32 16,4-6 0-16,2-10 96 0,2-2-96 31,7-10-64-31,-5 1-832 0,-7 8-3089 0</inkml:trace>
  <inkml:trace contextRef="#ctx0" brushRef="#br0" timeOffset="91717">16596 8527 3896 0,'0'0'2313'31,"0"0"-1097"-31,0 0 40 16,0 0-167-16,0 0-313 16,0 0-232-16,0 0-248 0,0 0 40 0,0 0 208 15,70-75-80-15,-45 73-56 16,1 2-280-16,2 0 192 0,2 0-152 15,1 2-120 1,0 8 201 0,-1 2-177-16,-4 3 32 15,-3 0 40-15,-5 4-136 0,-4 2 96 16,1 3-16-16,-7 2-88 0,-2 3 256 15,-1 1-248-15,-2 0 0 0,-3 2-8 32,0 0-88-32,0-2-8 15,0 0-152 1,-11-4-64-16,0-1 135 0,-5-6-31 0,1 0 56 15,-6-2 64-15,2-2 0 16,-6-6 40 0,0 2 40-16,0-5 8 15,0-4 56-15,-3-2 88 16,-3 0-32-16,2 0 168 15,0-11-208 1,3-5 209-16,-1-2-113 16,1-1-160-16,8-4 264 0,1 1-32 15,5 1-48-15,6-4-96 16,3-1-88-16,3 2 80 15,0-2-88-15,0-3-648 0,21-3-345 16,0 4-1511 0,-4 9-2729-16</inkml:trace>
  <inkml:trace contextRef="#ctx0" brushRef="#br0" timeOffset="92124">16764 8512 744 0,'0'0'6049'0,"0"0"-4329"0,0 0-167 16,0 0 559-16,0 0-960 0,0 0-439 15,0 5-257-15,0 12-440 16,0 10-16-1,0 5 0-15,-5 7 0 16,5 6 88-16,0-1-88 16,0-2 0-16,0-8 0 0,5-5-8 15,6-12-40-15,1-4 24 16,-4-6-48-16,3-5 16 0,-8-2-48 31,5 0 80-31,-6 0-96 16,1-2 136-16,2-10-16 15,-3-4 0-15,-2-2 24 0,0 0 88 16,0 2-112-16,0 4-305 47,0 4-191-47,-7 4-768 0,2 2-840 0,5 2-4506 15</inkml:trace>
  <inkml:trace contextRef="#ctx0" brushRef="#br0" timeOffset="92717">16772 8941 4584 0,'0'0'2897'16,"0"0"-936"-1,0 0-553 1,0 0-128-16,0 0-672 0,0 0-504 16,0 0-104-16,0 0-8 15,0 75 8-15,0-43 56 0,0 2-48 31,0-4 96-31,0-4-104 0,3-4-48 0,-3-4 48 16,0-6 0-16,0-2 0 16,0-2 48-16,0 0 40 15,0-2 16-15,0 1-104 16,-6 0-832-16,1-1-2024 0,-5-2-3674 15</inkml:trace>
  <inkml:trace contextRef="#ctx0" brushRef="#br0" timeOffset="93044">16693 9198 4672 0,'0'0'1889'16,"0"0"-1177"-16,0 0-280 16,0 0-120-16,0 0 112 15,0 0-216-15,19 46-24 0,-6-24-8 16,2-1-176-1,-2-4 168-15,-2-2-152 16,0-7 32-16,-3-3-16 0,-3-3 40 16,-1-2 329-16,-1 0 399 15,-3 0-136 1,5-9-24-1,1-12-520-15,5-3-120 0,-1-2 0 0,5-6-632 16,2 7-1048-16,-9 4-2953 16</inkml:trace>
  <inkml:trace contextRef="#ctx0" brushRef="#br0" timeOffset="93828">16677 9438 2776 0,'0'0'1000'0,"0"0"-800"31,0 0 368-31,0 0 425 0,0 0 263 15,0 0 8-15,0 0-528 16,0 0-87-16,118-55-129 0,-88 55-216 16,-4 15 184-16,-1 6-232 15,-1 1-96-15,-6 3 152 31,-4 4-240-31,-6-1 88 0,-6 0 40 16,-2-2-120-16,0 2 96 16,-2-1-136-16,-16-1-32 0,-4-5-16 15,-2-2 88-15,-4-6-72 0,-3-4-8 16,-3-3 48-1,-1-6-48 1,-1 0 8-16,4 0 0 0,1-4 272 16,4-7 0-16,9 0 32 15,7-1-64-15,6 1-248 16,5 0 0-16,0-4-96 0,0-1-392 0,5-2-208 31,13-14-944-31,-5 6-777 16,1 2-2640-16</inkml:trace>
  <inkml:trace contextRef="#ctx0" brushRef="#br0" timeOffset="94113">16677 9438 4240 0,'0'30'1745'16,"5"-30"-985"-16,4 0-280 15,6 0 312-15,4 0 104 0,4 0-367 32,1 5-369-32,-1 1 72 15,-1-2-224 1,-9 2 96-16,2-2 24 0,-9 0-120 0,-4-3 0 15,1 1 120-15,-3 3 208 16,0 1 488-16,0 4-80 0,-8 4-208 16,-3 4-232-16,-1 4-296 15,-2 3-16-15,-5 8-616 0,4-6-1800 16,2-8-3762-1</inkml:trace>
  <inkml:trace contextRef="#ctx0" brushRef="#br0" timeOffset="94508">16792 9750 4705 0,'0'0'2968'16,"0"0"-1568"-16,0 0 57 0,0 0-793 15,0 0-232-15,0 0-344 32,-21 108 32-32,14-74-120 0,1-2-80 0,1 0-336 15,-3-2-1128-15,0-6-1417 16,4-9-2232-16</inkml:trace>
  <inkml:trace contextRef="#ctx0" brushRef="#br0" timeOffset="94948">16616 9960 1296 0,'0'0'5489'16,"0"0"-4553"-16,0 0-208 0,0 0-224 15,0 0-256-15,0 0-184 16,0 0 273-1,56 37-209-15,-41-18-128 16,1 1 176-16,-3-2-168 16,-4-4 64-16,-1-4-64 0,-4-4 48 15,-1-3-56-15,-2-3 8 0,3 0 592 16,-1 0 248-1,2-15-136 1,6-5-240-16,-4-1-248 0,5-4-224 16,0 1-376-16,-1 4-1352 15,0 6-2337-15,-1 6-2352 16</inkml:trace>
  <inkml:trace contextRef="#ctx0" brushRef="#br0" timeOffset="95575">16588 10206 3928 0,'0'0'2121'16,"0"0"-1505"-16,0 0 480 0,0 0-184 16,0 0-191-16,0 0-169 15,0 0-224 1,128-36-216-16,-91 36 88 15,-2 0-104-15,4 4-8 0,-7 7 8 32,1 1-96-32,-9-1 160 0,-5 2-152 0,-1 1 56 0,-7 0 48 15,-4 4-112 1,-2 0 136-16,-5 2-72 15,0 0-48-15,0 0 200 16,0 3-104-16,-12-4 16 0,-1 1-128 16,2 3 72-1,-7-4-56-15,1 2-16 0,-4-3-48 0,0 1-24 31,-5-2 64-31,2-4 8 16,-2 0 24-16,-2-5 56 0,-2-4-8 16,-4-4-8-16,-3 0 104 15,-2 0 256-15,-2-19-328 16,6 0 152-16,4-7 8 0,9-1-192 31,7-1 392-31,7 2-368 16,6 0-24-16,2 1-48 0,0 2-16 15,8-1-880-15,4 6-1176 16,-4 6-3961-16</inkml:trace>
  <inkml:trace contextRef="#ctx0" brushRef="#br0" timeOffset="96211">16664 10249 4785 0,'0'0'2312'0,"0"0"-848"0,0 0 1 15,0 0-89-15,0 0-768 16,0 0-384-1,-34 28-216-15,28-10-8 0,1 0 0 0,5 3-40 16,0-4 40-16,0 2-8 16,19-2-96-16,4-2 104 0,4-6 0 15,2 1-16-15,0-3 16 31,-3-3 48-31,0 1-40 16,-7-1-8-16,1-2 80 0,-9 2-160 16,-3-2 80-16,-1 0 0 0,-3 0 16 15,-4-2 0-15,0 2-16 0,0 3 80 16,0-1-80-1,-8 0-64 1,-11 3-120-16,-2-1 56 16,-3-2 24-16,-2 1-224 0,2-3 320 15,-2-2-16-15,10 0 0 16,0 0 24-16,6 0 72 0,5-13-72 0,5 0 0 15,0-6-80 1,0 0 80 0,11-4 0-16,5 3 8 15,-3 3-104 1,0 2 88-16,8 5-288 0,-8 4-1136 0,0 5-1841 15</inkml:trace>
  <inkml:trace contextRef="#ctx0" brushRef="#br0" timeOffset="97032">16737 10648 1688 0,'0'0'2712'15,"0"0"-1567"-15,0 0-153 16,0 0-288-16,0 0-280 0,0 0-256 16,0 0 96-1,0 0 120 1,0 72-32-16,0-44 88 0,0 0-183 0,-4 1-49 15,1-3 96-15,-2-5 80 16,4-2 312-16,1-6-176 16,0-4-368-16,0-3 32 0,0-4-176 31,0 0 0-16,-2 0 136-15,2-2-144 0,0 1-8 0,0 3-400 16,-3-4-1112-16,3 0-737 16,-2 0-2816-16</inkml:trace>
  <inkml:trace contextRef="#ctx0" brushRef="#br0" timeOffset="97499">16654 10852 4729 0,'0'0'2488'0,"0"0"-1072"16,0 0 177-16,0 0-737 16,0 0-760-16,0 0-40 15,0 0-56-15,23 11 192 0,-5 4-112 16,-2 4-72-16,-2-2 56 15,1 0-64-15,-2-4 0 16,-8-2 16-16,1-5-8 0,-4-2-8 31,1-4 8-31,-3 0 112 0,2 0-120 16,-2 0 160-16,1 0 88 15,4-12-136-15,1-4-112 16,6-5-48 0,-1-11-808-16,2 7-1497 0,-2 3-4080 0</inkml:trace>
  <inkml:trace contextRef="#ctx0" brushRef="#br0" timeOffset="98526">16664 11107 728 0,'0'0'4809'0,"0"0"-3201"0,0 0 232 31,0 0-127-31,0 0-729 15,0 0-48 1,-45-10-312-16,45 2-376 0,0-4-88 0,3-2-160 16,13-2 152-16,0-2 97 0,5 0-97 31,3 4 32-31,2 2-136 15,7 3-40-15,1 4 48 16,3 5-48-16,1 0-16 0,-4 0-80 31,-1 12-96-31,-4 6 80 0,-7 4-17 0,-7 2 121 0,-5 4-8 16,-7 1 65-16,-3 3-57 31,0-2 0-31,0 2 0 16,-8-5 0-16,-10-1-129 0,-3-2-55 0,0-1 64 15,-6-4-216 1,-1 2 160-16,-6-5 72 0,-3-2-80 15,1-3 176 1,-6-4-48-16,0-5 56 16,4-2 16-16,-4 0 56 15,11-16 168-15,0-2-40 0,9-2 56 16,6-1 0-16,8 2-248 15,3 0-8-15,5 6-8 16,0-2-544-16,0 0-264 16,13 2-1176-16,0 3-2769 15</inkml:trace>
  <inkml:trace contextRef="#ctx0" brushRef="#br0" timeOffset="99347">16746 11163 1744 0,'0'0'1952'15,"0"0"-383"-15,0 0-209 16,0 0 16-16,0 0-624 0,0 0-160 31,-22-70 25-15,22 56-129-16,0 2-384 0,1 0 208 0,11 2-48 15,-1 2-136-15,0 2 104 16,2 4-48-16,3 2 16 0,-3 0-16 15,3 0-136-15,-6 0-48 32,0 0 0-32,-5 6 16 15,-2 2 40-15,-3 0 16 0,0 2 120 16,0 0 104-16,0 0-288 15,-3-2 112-15,-9 0-120 0,-1-4 8 16,-3 1 120-16,2-5-128 16,-2 0 0-1,4 0-64-15,6 0 8 16,1 0 8-1,5 0-80-15,0 0-344 0,0 0-16 0,0 1-248 16,0 5 496-16,10 0 240 0,-2 4-152 16,3 2 152-1,0 2-24 1,1 5-8-16,-3-2 32 0,-1 3 0 15,-3-1 104-15,0-2 104 16,-2-2-208-16,1-3 144 0,-4-7-32 16,0 1-112-16,3-3 312 0,-3-3-224 31,0 0 24-31,0 0-16 15,0 0-96-15,0 0-1072 0,-3 0-3753 16</inkml:trace>
  <inkml:trace contextRef="#ctx0" brushRef="#br0" timeOffset="110635">16541 11234 4440 0,'-5'-2'1769'16,"1"2"-521"-16,0 0 304 16,-1-2-463-16,1 2-233 0,2 0-8 15,0-2-256-15,-1 2-48 16,-2-3 64-16,4 1-200 15,-4 0-111-15,0 0 55 0,2 0-64 16,-2 0 88-16,2 0 8 31,-7 0-144-31,0-1 40 0,2 1-96 16,-3-4 96-16,0 2-64 15,-4-3-72 1,4-1 80-16,-4-1-96 0,-1-6-32 0,-3 1 56 31,-2-4-152-31,1 0 96 16,3-2-96-16,-3 0 56 0,2 2-32 15,-1-2-24-15,1-3 0 16,5 4 24-16,-6-1 24 0,3-3-48 16,0 2 0-16,3-3 0 31,-2-1-8-31,1 1 8 0,1 1 0 15,2 1 0-15,-1 1 48 0,4 4 0 16,0-2-48-16,2 3 0 16,1 0-32-16,-3-2 32 0,1 2 0 15,1-4 64 1,-1 0-64-16,4 2 0 15,-5-2 0 1,2-2 8-16,-3 2-8 0,6-3 0 0,-2-1 0 16,1 1-48-16,-1-3 56 15,3-3-8-15,2 1 0 0,-5-4-8 31,4 0 8-31,-1 0 0 16,-1 0 0-16,3 2-16 16,-5 4 24-16,3 2-8 0,1 2 0 15,1 0 16-15,0-2 8 0,0-3-24 16,0-3 0-16,0-2-72 31,0-4 104-31,1 0-32 31,6 2 0-31,-2 0 8 0,1 4 0 16,1 2-8-16,-3 4 0 15,1 2-48-15,-2-1 56 0,-3 2-8 16,5-2 0-16,2-1 40 16,-4-2-56-16,5-1 16 15,-3-3 0-15,1 0-8 0,-1 0 0 16,2 1 8-16,-2 3 0 0,-1 4 16 15,-2 1-8-15,3 6-8 0,-2 0 0 16,-3 4-48-16,3-1 56 16,-1-1-8-1,1 0 0 1,0 0 16-16,1 0-32 0,-3-1 16 15,4-1 0-15,0 0-48 16,0-2 40-16,1-1 8 0,1-2 0 0,-1 0-152 31,2-2 88-31,2 2 56 16,-4-2 8-16,4 0-88 15,-2 0 96 1,-1 2-8-16,2 0 0 0,-1 2-64 0,-1 2 56 16,1 2 8-16,-2-1 0 0,2 4-8 15,-4 1-8-15,2-1 16 31,-3 0 0-31,4 1-8 0,-2-1 0 16,1 2 8-16,-3-1 0 16,5-1 0-16,-4 1 48 0,2-1-48 15,1 0 0-15,-1 0-96 31,2 1 88-31,-3-1 8 16,1 5 0-16,-1 0-72 0,0 3-24 16,2-1 96-16,-3-1 0 15,1 1-88 1,0 2 32-16,-3 0 56 0,-1 0 0 0,4 0 0 0,0-2 0 15,1 0 0 1,1-1 0 0,-1-2-40-16,1 1 24 0,1 2 16 15,-5 0 0-15,2 0-8 16,-3 0-16-16,2 1 24 15,3-6 0-15,-1-1 40 0,4-2-48 16,-2 0 8 0,0 2 0-16,-5 2 16 15,2 2-16-15,-5 2 0 0,3 4 0 16,-3 0-264-16,0 0-696 15,-8 14-2209-15,-9 0-5113 0</inkml:trace>
  <inkml:trace contextRef="#ctx0" brushRef="#br0" timeOffset="111047">16301 8666 3624 0,'0'0'2377'0,"0"0"-1001"16,0 0 152 0,0 0-223-1,0 0-1001-15,4 0-256 16,11 11 64-16,12-1 88 0,-2 1 376 15,4 2-168 1,1-3-56-16,-4-3-16 0,2 0-328 0,-7-1 56 0,1-2-64 16,-4 0 8-16,-3-2 8 31,-4 2-8-31,-1 0-8 15,-9-2 104-15,4 4-24 0,-5 2 440 16,0 8 265 0,-11 12-249-16,-25 28-488 0,2-3-48 0,0-6-3921 0</inkml:trace>
  <inkml:trace contextRef="#ctx0" brushRef="#br0" timeOffset="112365">17035 8661 4440 0,'0'0'2809'0,"0"0"-1009"15,0 0 73-15,0 0-401 31,0 0-552-31,0 0-175 16,0 0-569-16,0 0 128 0,-3-2-152 0,3 2-152 16,0 0 152-16,0 0-144 15,0 0-8-15,0 0 0 16,0 0-32-1,0 0 24-15,0 0 0 16,11 0 8-16,2 0 8 0,2 0-8 16,3 0 72-16,3-4 144 0,3 0-216 15,3 0 136-15,-1 0-136 16,5 2 8-1,-2-1 24-15,0-1-24 16,-2 2-8-16,-1-2 64 16,-3 3 0-16,0-3-64 0,-6 2 0 31,1 0-16-31,-7 0 8 0,-6 2 8 0,-2 0 0 0,1 0 0 31,-4 0 48-31,0 0-48 31,0 0 0-31,0 0 8 16,0 0 136-1,0 0-144-15,0 0 72 0,0-2 24 0,0 2-96 16,0 0-144-16,0-4-760 0,0 2-1369 16,-12 2-8681-16</inkml:trace>
  <inkml:trace contextRef="#ctx0" brushRef="#br0" timeOffset="112922">17394 8491 4488 0,'0'0'2697'0,"0"0"-1081"31,0 0-87-31,0 0-169 16,0 0-1072-16,0 0-176 0,0 0-112 15,35 0 0-15,-9 0 160 16,7 0-88-16,-1 3 64 0,-3-1 96 15,-3 2-232 1,-4 0 120 0,-5 0-120-16,-9-2 8 0,-2 2 88 15,-3-1-8-15,-1-1 120 0,-2 0 352 16,0 4 65-16,-2 5 191 15,-15 8-544-15,-9 7-272 16,0 0-936-16,-2-7-977 16,11-4-2392-1,5-11-1224-15</inkml:trace>
  <inkml:trace contextRef="#ctx0" brushRef="#br0" timeOffset="113529">17764 8432 4897 0,'0'0'1360'16,"0"0"-248"-1,0 0-128 1,0 0-168-16,0 0-351 0,137-68 15 16,-105 63-240-16,2 5-104 0,-3 0 352 15,-2 0-104-15,0 11 0 16,-8 5 96-1,-2 4-160-15,-1 6-16 16,-7 4-56-16,-4 4 64 16,-2 2 16-16,-5 0-200 0,0 0 97 15,-3-2-1-15,-12 1-216 16,-6-5 152-1,0-3-96-15,-8 0-56 16,0-5 144-16,-5-4-152 16,3-6 112-16,2-6-16 15,3-6-96-15,1 0 0 0,5-10-152 16,4-10-160-16,5-4-137 31,-1-2-551-31,8-15-912 0,0 9-841 16,4 4-2728-16</inkml:trace>
  <inkml:trace contextRef="#ctx0" brushRef="#br0" timeOffset="113716">17799 8530 4745 0,'0'0'2704'16,"0"0"-703"-16,0 0-713 15,0 0-392-15,0 0-344 0,0 68-328 16,0-38 0-16,5-3-160 0,2-5-64 31,4-10-520-15,2-7-1664-16,-2-5-2601 0</inkml:trace>
  <inkml:trace contextRef="#ctx0" brushRef="#br0" timeOffset="113953">17907 8572 1664 0,'0'0'3177'16,"0"0"-1433"-1,0 0-624-15,0 0 56 16,0 0-679-16,0 0-89 0,62 109-256 16,-51-103-144-16,4-6 328 15,-7 0-232-15,3-2 200 16,-3-15 160-16,-5-2-24 0,-3-3-120 31,0-1-224-15,0 2-96-16,0 4 256 0,-11 6-176 0,-7 7-80 15,-4 4-8-15,2 11-1320 16,4 8-2889-16</inkml:trace>
  <inkml:trace contextRef="#ctx0" brushRef="#br0" timeOffset="115034">17773 8444 3040 0,'0'0'1777'0,"0"0"-265"15,0 0-128 1,0 0-200-16,0 0-111 15,0 0-233-15,-17 0-216 0,7 8-184 16,2 4-216-16,-2 4 144 16,2 0-224-1,0 5-144-15,0 0 152 16,5 3-152-16,0 1 0 15,1 1 0-15,2-3-136 0,0 0 136 16,0-3 0-16,0-5-120 0,0 2 112 16,2-1-176-16,7 0 128 15,-1 2 56-15,2 0 0 16,0 0 56-1,-1 0-56-15,3-4 8 16,-4-2 24-16,3-4-32 0,0-1-88 16,2-5-568-16,3-2-1120 15,-9 0-1025-15</inkml:trace>
  <inkml:trace contextRef="#ctx0" brushRef="#br0" timeOffset="116824">18227 8632 2616 0,'0'0'1840'16,"0"0"-287"-16,0 0 127 0,0 0-464 16,0 0-175-16,0 0-257 15,0 0 88-15,0 0-8 16,0 0-480-1,0 0-128-15,13 0-120 0,10 0-64 16,4 0 240-16,9-2-96 16,4 2 1-16,2 0 47 0,3 0-256 15,2 0 160-15,-5 0-96 16,0 0-56-1,-8 0 144 1,-8 0-160-16,-5 0 80 0,-10 0-56 0,-8 0-24 16,-3 6-440-16,0 1-857 15,-3-1-1967-15</inkml:trace>
  <inkml:trace contextRef="#ctx0" brushRef="#br0" timeOffset="117156">18573 8514 5193 0,'0'0'2760'0,"0"0"-2184"0,0 0-224 0,0 0 321 0,0 0-153 15,0 0-24-15,0 0-112 16,132 14-48-16,-112-6 120 31,-7 0-264-31,-4-1 168 0,-2-3 16 16,-7 2-96-1,0-1 312-15,0 5-31 0,-12 7 39 0,-9 5-440 16,-9 4-160-16,-4 6-1017 31,3-9-1615-15,12-6-2737-16</inkml:trace>
  <inkml:trace contextRef="#ctx0" brushRef="#br0" timeOffset="117635">18883 8418 3848 0,'0'0'3977'0,"0"0"-3121"15,0 0 409-15,0 0-57 31,0 0-408-31,0 0-112 16,123-72-448-16,-86 72 160 0,6 0-208 16,-1 2 0-16,0 16 217 15,-1 2-273-15,-7 6 80 0,-7 0 64 16,-6 4-272-16,-5 0 248 15,-8 4-136-15,-6 2-64 16,-2 2 248 0,0 3-200-16,-10-1 48 0,-11 0 56 15,-6-2-200-15,-9-4 88 16,-1-4-96-16,-8-3 8 0,1-10-64 15,-1-7 16-15,3-7 40 32,-3-3-8-32,8-17-296 0,4-15-144 15,8-8-288-15,8-6-225 0,11 0-207 16,6-6-672-16,0 14-1281 15,11 12-3160-15</inkml:trace>
  <inkml:trace contextRef="#ctx0" brushRef="#br0" timeOffset="117882">18996 8572 520 0,'0'0'7257'16,"0"0"-5705"-16,0 0-159 0,0 0 127 16,0 0-840-16,0 0-336 15,-15 90-272-15,15-65-72 16,0-3-80-1,0-8-912 1,0-7-1296-16,0-4-2681 0</inkml:trace>
  <inkml:trace contextRef="#ctx0" brushRef="#br0" timeOffset="118071">19088 8559 3344 0,'0'0'4073'0,"0"0"-3265"0,0 0 296 15,0 0 609-15,0 0-745 16,0 0-456-1,0 0-328-15,0 112-184 16,0-80-1576-16,0-7-4898 16</inkml:trace>
  <inkml:trace contextRef="#ctx0" brushRef="#br0" timeOffset="119691">19406 8636 1800 0,'0'0'2544'0,"0"0"-1671"16,0 0-65-16,0 0 352 16,0 0-32-16,0 0-376 0,50 0 17 0,-32-2-49 31,3-2-144-31,6 1-16 15,2-1-88-15,2-2-64 16,3 2 48-16,-8 0-128 0,0 1-64 16,-5 1-48-16,-7 0-136 0,-6 2 49 15,0-2-129-15,-4 2 8 31,-4 0 168-31,0 0-176 16,0 0-553-16,0 0-1551 0,-4 6-3705 16</inkml:trace>
  <inkml:trace contextRef="#ctx0" brushRef="#br0" timeOffset="120006">19681 8489 6953 0,'0'0'2729'15,"0"0"-1545"-15,0 0-608 0,0 0-456 0,0 0 208 16,0 0-160-16,0 0-96 15,93 51 216-15,-68-38-240 0,-6-4 128 16,-3 1 48 0,-5-1-176-16,-6-3 216 15,-5 3 200-15,0 4 185 31,0 5 375-31,-16 6-536 0,-13 8-488 0,-13 6-616 0,6-6-2025 16,6-10-5809-16</inkml:trace>
  <inkml:trace contextRef="#ctx0" brushRef="#br0" timeOffset="120773">20041 8402 3088 0,'0'0'4105'0,"0"0"-3553"0,0 0 152 16,0 0-56-16,0 0 81 15,0 0 111-15,111-70-344 0,-66 58 96 16,-3 6-288-16,-3 6 80 31,-3 0 112-31,-4 0-192 16,-5 12 16-16,-2 8 72 0,-8 6-247 15,-5 4 167-15,-6 6-144 16,-6 4 16-16,0 3 112 0,0 2-240 16,-13 0 88-1,-4-3-88-15,-1-6-48 16,0-2-8-16,0-6 0 15,0-6 0-15,-1-6 112 0,0-6-104 16,-4-6 160-16,-4-4-16 16,-6 0 8-16,1-14 200 0,-3-12-208 0,-3-7-88 31,8-1-64-31,4-1-88 31,10 2-424-31,9 1-656 0,4 8-1249 0,3 9-3352 0</inkml:trace>
  <inkml:trace contextRef="#ctx0" brushRef="#br0" timeOffset="120978">20041 8402 16 0,'97'82'8193'16,"-97"-82"-6584"-16,0 0 319 0,0 7-600 31,0 8-720-31,0 9-560 16,0 5-48-16,0 1-240 0,0 4-1424 31,0-6-1617-31,0-11-3888 0</inkml:trace>
  <inkml:trace contextRef="#ctx0" brushRef="#br0" timeOffset="121309">20197 8502 2864 0,'0'0'4249'0,"0"0"-2745"16,0 0 433-16,0 0-393 16,0 0-304-16,0 0-640 15,0 0-71-15,60-4 15 16,-50 12-272-16,-5 7 112 0,-5 2-240 15,0 4 64 1,0 1-168 0,0-1-40-16,-10-4-176 0,0-6-176 15,2-3 88-15,3-3 264 16,1-3 0-16,4-2 8 0,-2 0 200 15,2 0 16-15,0 0 56 16,0 0-280-16,0 0-56 16,2 0-40-16,14 0 40 15,0 0 56 1,6-7 0-16,14-4-680 15,-5 1-1449-15,-2 2-4464 0</inkml:trace>
  <inkml:trace contextRef="#ctx0" brushRef="#br0" timeOffset="122118">20457 8625 3224 0,'0'0'1168'16,"0"0"241"-16,0 0 447 15,0 0-600-15,0 0-495 16,0 0 15-16,0 0-440 16,26 0 512-16,-13 0-176 0,5 0-200 31,1 0 80-31,4 0-304 0,0 0 24 15,1 0 137-15,0 0-353 16,-1 0 152-16,2 0-32 0,-8-4-176 16,0 2 216-16,-7 0-208 15,-5 0 56 1,-3 2 128-1,-2 0-184-15,0 0 120 0,0 0-128 16,0-2-544-16,0 2-1993 16,-2-2-5769-16</inkml:trace>
  <inkml:trace contextRef="#ctx0" brushRef="#br0" timeOffset="122472">20719 8480 6553 0,'0'0'3081'0,"0"0"-2489"16,0 0-24-16,0 0 0 16,0 0 112-1,0 0-80-15,0 0-488 16,91 18 96-16,-69-12-208 15,-9 2 48-15,-2-1 8 0,-1-1-56 16,-8-1 88-16,-2 1 256 31,0 7-104-15,-2 4 209-16,-21 10-449 0,-7 16-849 0,2-6-1615 15,9-9-4482-15</inkml:trace>
  <inkml:trace contextRef="#ctx0" brushRef="#br0" timeOffset="123055">21195 8336 6129 0,'0'0'1368'16,"0"0"-824"-16,0 0 168 16,0 0 209-1,0 0-273-15,0 0-264 0,0 0 136 0,101-28-200 16,-76 28 104-16,1 2 16 31,-3 10-232-31,1 4 88 0,-8 2-80 16,-1 6-96-16,-2 0 144 15,-2 6-112-15,-1 2 104 16,-9 0 49-16,3 2-305 0,-4 2 176 15,0-2-104-15,0-2-64 16,0 2 184-16,-5-4-184 0,-7 0 160 31,-7 1 160-31,-4-5-256 16,-6-2 200-16,0-4-184 15,-5-4-80-15,2-5 144 16,-5-7-152-16,5-4 64 0,-2 0-64 0,1-9-160 16,3-11 32-16,9-4 80 15,3-2-120 1,7-4 8-1,7 0-448 1,4-12-257-16,0 8-1183 16,4 4-2769-16</inkml:trace>
  <inkml:trace contextRef="#ctx0" brushRef="#br0" timeOffset="123254">21141 8544 6633 0,'0'0'2977'0,"0"0"-1089"16,0 0-120-1,0 0-1040-15,0 0-335 16,0 0-329-16,-4 105-56 16,4-79-8-16,0-5-384 0,0-4-1193 15,0-7-2272-15,0-8-2544 0</inkml:trace>
  <inkml:trace contextRef="#ctx0" brushRef="#br0" timeOffset="123558">21223 8508 4544 0,'0'0'2137'0,"0"0"143"0,0 0-671 16,0 0-329 0,0 0 112-16,0 0-728 15,0 0-87-15,29 11 87 16,-29 6-400-16,0 6 48 0,-11-1-312 15,1-1-184-15,5-4-112 16,5-4-416-16,0-4-169 16,0-3 265-1,16-2 8-15,2-4 424 0,-2 0 32 16,2 0 120-16,-2 0-64 15,-5 2 176-15,-6 0-80 0,2 2 248 16,-7-1 80-16,0 6 488 16,0 3-79-1,-20 3-553-15,-14 15-184 31,4-3-2161-31,-1-7-7041 0</inkml:trace>
  <inkml:trace contextRef="#ctx0" brushRef="#br0" timeOffset="124165">21522 8647 5873 0,'0'0'2352'0,"0"0"-391"15,0 0-225-15,0 0-904 0,1 0-184 16,15 0 313-16,7 0-73 15,1 0-240-15,7-6-416 0,0-3-24 0,-1 2-208 16,3-1-176 0,-3 4-904-1,-5 0-2889-15,-8 4-5913 16</inkml:trace>
  <inkml:trace contextRef="#ctx0" brushRef="#br0" timeOffset="124457">21791 8534 7409 0,'0'0'1016'0,"0"0"-280"0,0 0 9 16,0 0-273-16,0 0 368 0,0 0-504 15,0 0 304-15,67 47-72 31,-67-32-136-31,0 2 184 16,-5 4-271-16,-7 0-345 16,-12 3-297-16,8-7-2191 15,3-6-5874-15</inkml:trace>
  <inkml:trace contextRef="#ctx0" brushRef="#br0" timeOffset="125103">22089 8404 4440 0,'0'0'1769'16,"0"0"-721"-16,0 0 376 0,0 0-111 15,0 0-425-15,0 0-144 16,98-34-200-16,-69 34-200 0,-1 0 64 16,-3 0-216-1,0 6 32-15,-3 8 80 0,-2 0-168 31,1 4 64-31,-5 2 9 0,-3 4-161 16,-2 1 96-16,-5 3-80 0,1 2-56 16,-5 0 176-16,-2 0-184 0,0 2 216 15,0 0 24-15,0 0-184 16,-9 0 176-1,-3 0-168 1,-5-4-64-16,-2-1 232 0,-5-4-224 0,-7-1 80 16,-6 1-88-16,-5-8-320 15,-5 0-40-15,0-9 40 0,2-6 136 31,-2 0 80-15,5-13-184-16,2-12 103 0,6-9 81 16,10-7-320-16,9-5-120 0,12-2-1040 15,3-7-417-15,15 12-663 16,2 11-2641-16</inkml:trace>
  <inkml:trace contextRef="#ctx0" brushRef="#br0" timeOffset="125287">22006 8559 6489 0,'0'0'2024'16,"0"0"-1248"-16,0 0 1033 31,0 0-369-31,5 109-728 0,-3-74-536 16,1-3-176-16,5 0-608 15,2-10-1520-15,-2-8-3729 0</inkml:trace>
  <inkml:trace contextRef="#ctx0" brushRef="#br0" timeOffset="125552">22185 8542 7537 0,'0'0'1400'0,"0"0"-759"15,0 0 375 1,0 0-288-16,0 0-424 15,0 0-288 1,-22 107 168-16,22-94-128 0,3-2 48 0,7-1 304 16,1-2-104-16,2-5 48 0,3-1 40 15,2-2-120-15,-2 0-64 31,3 0-208-31,-2-13-664 0,-3-2-1184 16,-6 2-3409-16</inkml:trace>
  <inkml:trace contextRef="#ctx0" brushRef="#br0" timeOffset="125693">22185 8542 4304 0,'47'60'2737'0,"-47"-41"-1697"16,-3 5 64-16,1 8-63 0,2 18-833 31,-4-8-208-31,2-6-1761 0</inkml:trace>
  <inkml:trace contextRef="#ctx0" brushRef="#br0" timeOffset="126310">22470 8664 4352 0,'0'0'2169'16,"0"0"-849"-16,0 0 345 0,0 0-185 31,0 0-480-15,0 0 192-16,0 0-472 0,71 0-311 0,-50 0-49 15,1-2-152-15,3-1-200 16,-1-3-16-16,3 2-841 0,-6 0-1703 31,-5 0-4994-31</inkml:trace>
  <inkml:trace contextRef="#ctx0" brushRef="#br0" timeOffset="126750">22728 8527 3120 0,'0'0'5209'0,"0"0"-4337"0,0 0-615 0,0 0 503 16,0 0-600-16,3 5 344 15,10 3 192-15,3 3-608 16,-1-1 112-16,1-3-72 0,-5 1-56 16,1 1 192-1,-4-1-256-15,-2-3 176 0,-1 6 232 0,0-3-288 31,-5 5 168-31,0 2 216 16,0 6-231-16,-13 7 127 0,-11 6-408 16,-5 5-569-16,-7 5-1007 15,9-8-2705-15,6-12-960 16</inkml:trace>
  <inkml:trace contextRef="#ctx0" brushRef="#br0" timeOffset="127684">22915 8549 288 0,'0'0'7857'16,"0"0"-6512"-1,0 0-313-15,0 0-248 16,0 0-152-16,0 0 80 16,0 0-520-16,0 0 192 15,112-69-32-15,-81 63-232 0,2 4 184 0,1 0-151 16,-3 2-1-1,-2 0-96-15,-1 0 48 16,-3 0-32-16,0 8 56 16,-4 5-120-16,-2 2 288 15,-1 6-168-15,-7 3 40 16,2 4-8-16,-3 2-104 0,-1 2 8 0,-2 0-64 31,-6 2 56-31,-1 2 48 16,0 2-40-16,0 2 72 15,0-3 8-15,-8 1-72 0,-8-5-40 16,0 0-32-16,-7-5 64 15,4-4-152 1,-8-8 104-16,1-6-16 16,-2-4 88-16,-1-6 40 15,-3 0-136-15,-4-4 8 16,-2-14-80-16,2-7 8 0,-1-5 40 15,8-6 32-15,5-7 0 16,11-6-192-16,6-7 72 16,7-1-288-16,0 6-256 15,12-5-241-15,5 14-1239 16,-7 14-3009-16</inkml:trace>
  <inkml:trace contextRef="#ctx0" brushRef="#br0" timeOffset="127879">23003 8625 256 0,'0'2'6825'16,"1"5"-6097"-16,4 4-336 15,0 3 648-15,-3 4-439 0,2 1-289 31,-2 2-312-31,1-1-496 16,2-4-1601-16,-3-10-2768 0</inkml:trace>
  <inkml:trace contextRef="#ctx0" brushRef="#br0" timeOffset="128301">23172 8570 6433 0,'0'0'1912'0,"0"0"-1160"16,0 0 785-16,0 0-121 15,0 0-816-15,0 0-408 0,0 0 208 16,0 115-328 15,7-102 8-31,-1 0 8 0,4-1 32 0,-2 2-120 0,2-2 0 16,-2-2 0-16,1 2 80 15,-1-4-64-15,2 2 16 16,-2-2-32-16,3 0 0 16,-6-2-8-16,2 0-88 15,-2-2 32 1,1 1 56-16,-6-3 16 0,0-1-8 0,0-1 0 15,0 2 8-15,0 0-8 16,0 0 0-16,0 0 8 16,0 2 400-1,0 0-183-15,0 0 79 16,0 0 80-16,0 3-152 31,-5 0 112-31,-6 1-224 0,-2 3-120 0,-5-3 32 0,0-1-32 16,-12-5-1168-16,4-2-1769 0,7 0-3608 15</inkml:trace>
  <inkml:trace contextRef="#ctx0" brushRef="#br0" timeOffset="128685">23188 8651 4705 0,'0'0'1424'0,"0"0"352"0,0 0-143 16,0 0 23-16,0 0-848 15,0 0-240 1,50-8-200-16,-32 3-360 16,-3 1-8-16,-1-2-328 15,-1 1-1816-15,-2 1-2609 0</inkml:trace>
  <inkml:trace contextRef="#ctx0" brushRef="#br0" timeOffset="131336">23169 8459 1688 0,'0'0'2512'0,"0"0"-1063"16,0 0 255-16,0 0 32 0,0 0-551 15,0 0 7-15,0 0 0 16,0-17-440-16,0 11 1 16,0 0-193-16,0-2-32 0,0-2 24 31,0-4-216-31,0-2-80 15,0-2 0-15,0-4-256 16,-5-4 80-16,-5-2-80 0,1-2 0 16,-6-1-32-16,1 3 80 15,1 4-48 1,-3 3 0-16,-2 0-40 15,3 4 40-15,-6-2 0 0,2-3-16 16,-4 1-40-16,-1-4 64 16,0-1-8-16,0 0 0 0,-2 0 0 15,0 3-16-15,2 2 16 16,-4 1 0-16,4 1 72 15,-5 2-56-15,3-2 64 16,-3 2 24-16,-3-4-40 16,3 4-32-16,0-3-32 15,0-1 0-15,4 6 176 0,3 0 24 16,-1 3 40-16,4 3-40 15,-4 0-144 1,4 3 208-16,-4 0-216 16,4 0-40-16,-1 0 192 15,-2 0-192-15,2 0-8 0,-2 0 72 16,2 0 16-16,-1 1-32 15,0-4-56-15,-1 3 48 0,-2 2 201 32,-2 0-233-17,0 2 88-15,2-2-8 0,1 2-32 16,2-1-40-16,3 0-24 0,1-1 0 15,0 0-8-15,1 0 72 16,2-2-64-16,-2 2 0 0,-2-3 112 31,0 2-184-31,-3-1 72 16,3 0 0-16,4 2 8 15,-2 0 40-15,4-1-48 0,1 1 0 0,3 3 8 16,3-1-40 0,-6 2 32-1,4-2 0-15,-2 2-16 16,1-2 32-1,-2 2-16-15,2 0 0 16,-8-2-144-16,1 0 72 16,1 0 72-16,-1 0 0 0,2 2 16 0,-1-2-16 15,1 2 0-15,1 0-8 16,1 0-48-16,-5 0 8 0,3-2 48 15,-5 2 0-15,0 0-40 16,1-2 56 0,-1 0-32-16,-3 2-56 0,2-3-64 0,2 1 63 15,0 0 73-15,4 0 0 16,-3 0 0-1,6 2 0-15,-1 0 0 16,-1 0 0-16,1 0-384 16,0 0 376-16,-1 0-64 15,4 0 72-15,-3 0 80 0,-2 0-72 16,-1 0-8-16,-3 0 0 0,3 0 72 31,-2 0-48-31,4 0-24 16,-5 0 0-16,5 0 48 15,-1 0-48-15,4 0 0 0,1 0 0 16,-2 0-56-1,3 0-64-15,-1 0 120 0,2 0 0 0,1 2-24 16,-1 0 104 0,1 0-80-16,0-2 0 15,-2 2 16-15,1 3-88 16,0-1 72-16,-4 0 0 0,2 0-72 15,0 0 96 1,-2 0-24-16,0-1 0 0,2 1 24 16,2-1-32-16,-2 1 8 15,-2 2 0-15,-1-2 8 16,1 2-8-16,2-1 0 15,-2 2-64-15,2-1 104 0,0-2-56 16,0 2 16 0,2-4 0-16,1 2 24 15,-2-1-8-15,2 2-16 16,-1-1 0-16,1 0-128 15,-1 0 56-15,-2 4 72 0,0-2 0 16,-1 2 56-16,1 2-56 16,-1-2 0-16,-1 2-120 0,2 0-192 31,-2 0 304-31,2 1-280 15,0 0 208-15,-2-1-40 16,4 1-80-16,-4 0 192 0,5-1 8 16,-3 3-320-16,2-2 216 15,-2 2-64-15,0 0 168 0,1-3-88 31,2 1 64-31,-1-3 24 0,1-3-8 16,0 1-192-16,4-4 136 16,-4 2 32-16,3-1 32 0,1-1 176 15,-3 0-168-15,3 0-8 16,-2 0 0-16,1 4-80 15,-3-1 8 1,3 3 72-16,-4 1-72 16,1 1-8-16,-3-1-40 0,0 0 40 15,0 1-40-15,-2-4 112 0,2 1-112 31,0 2 176-31,-2-3-56 16,1 0 136-16,2-2-8 16,2 2-128-1,-1-3 0-15,1 4 8 0,-5-1-8 0,1 2 56 16,-1 2-48-16,0 2 88 0,1-2-88 15,1 1-8-15,-2-4 0 32,3 3 0-32,-2-2-64 0,1 1 64 15,3-2 0-15,-7 3-56 16,4 1 160-16,-3 0-104 0,0 1 0 15,-2-1 72-15,-2 0-168 16,4 1 192-16,-7-1-48 31,5 0 80-31,2 2-40 0,-3-3-88 16,2-1 0-16,1 2 64 16,1-3-128-1,4 0 64-15,-6-3 0 0,1 3 24 0,3 1 120 16,-3-1-144-1,-1-3 0-15,-4 3-24 16,3 1-128-16,4-3 152 0,-3 2 0 16,1-3 88-16,1 2-88 15,4-1 0 1,3-2-8-16,-4 0-64 0,6-2 8 15,1-2 64-15,0 2 0 16,0-2 16-16,0 0 0 16,0 0-32-16,0 0-272 0,-4 0-824 15,1 0-937-15,-2-4-4208 16</inkml:trace>
  <inkml:trace contextRef="#ctx0" brushRef="#br0" timeOffset="131932">20336 8118 4544 0,'0'0'1633'0,"0"0"-297"16,0 0 561-1,0 0-353-15,0 0-792 16,0 0 16-16,0 0-512 0,0 0-256 15,0 7 0-15,0 9 0 16,0 2 168-16,0 1-32 0,0-2-80 16,0-2 96-16,0-5-152 15,0-3 144 1,0 1-72-16,0-1-56 15,0-3-16-15,0 2 0 0,0-2 64 16,0 1-88-16,0-1 24 16,0 3 0-16,0-1 80 0,0 0-24 15,0-2-56-15,0-2 0 31,0-2-64-31,0 0 48 16,0 0 16-16,0 0 0 0,0 0 208 31,0 0-144-31,0 0 64 0,0 0-128 16,0 0 113-16,0 0-170 15,0 0 57-15,0 0 0 16,0 0-8 0,0 0 16-16,0 0-8 0,0 0 0 0,0 0 25 15,0 0 199-15,0 0-144 0,0 0 0 16,0 0-80-16,4 0-80 15,7 0 80-15,7 0 0 32,6 0 8-32,10 0 184 0,19 0-192 15,-6 0-160-15,-8 0-2441 0</inkml:trace>
  <inkml:trace contextRef="#ctx0" brushRef="#br0" timeOffset="133913">20178 8881 968 0,'0'0'1768'16,"0"0"-656"-16,0 0 961 0,0 0-225 16,0 0-448-16,0 0-263 31,0 0-57-31,0 0 40 0,0 0-424 15,0 0-40-15,0 0 57 16,0 0-361-16,0 0 80 16,0 0-224-16,0 0-192 0,0 0 216 31,0 2-232-31,0-2 0 15,0 3 0-15,0-1-40 0,-3 0 40 16,1 2 56-16,2-1-8 16,-3 1 24-16,1 2-72 0,2 0 0 15,-1 3 0-15,1 2 56 16,0-1-56-1,0 3 0-15,0-4 0 16,0 1-16-16,0-1 32 0,0-1-16 16,0 1 0-16,0 6 56 0,0-1-64 15,0 4 8-15,-3 3 0 16,1 2 0-16,0 1 0 0,-1 0 0 31,3-4 0-31,-2-2-120 16,2-1 112-16,-3-4 8 0,3-1 0 15,-1-1-48-15,1-2 48 16,0 3 0-16,0-1-40 0,0 0 112 15,0 4-72-15,0-2 0 32,0-1 0-17,0-1-48-15,0-4 56 0,0-1-8 0,-2-2 24 16,2-2 72-16,0-2-104 15,0 2 8-15,0-2 0 0,0 0-48 16,0 0 56-16,0 0-8 31,0 0 0-31,0 0-40 16,0 0 40-16,0 0-224 0,0 0-320 15,0 0 176-15,0 0-160 16,0 0 127-16,0 0 89 0,0 0-120 16,0 0 256-16,0 0-152 15,0 0-192 1,0 0-168-16,-5 0-648 15,0-2-1337 1,2-2-632-16</inkml:trace>
  <inkml:trace contextRef="#ctx0" brushRef="#br0" timeOffset="135153">20044 9246 4584 0,'0'0'2521'16,"0"0"-1105"-16,0 0 25 0,0 0-593 15,0 0-480-15,50 30 456 16,-27-9-416-16,-1 3-128 0,1-5 256 16,-4 2-424-16,-3-6 152 15,-4-2-96 1,-6-7-168-16,-1-3 248 15,-3-3-159-15,1 0 231 0,-3 0 464 16,0 0-320-16,3-3 120 16,2-16-248-16,5-8-272 15,-1-5-128 1,11-11-720-16,-7 9-1433 0,-2 8-3272 15</inkml:trace>
  <inkml:trace contextRef="#ctx0" brushRef="#br0" timeOffset="135731">20052 9557 5617 0,'0'0'2888'0,"0"0"-1591"15,0 0 127-15,0 0 80 0,0 0-632 0,0 0 41 16,0 0-553-16,145-94-56 15,-103 92-240 1,-3 2 16 0,-2 0 120-16,2 5-200 0,-3 10 0 15,-6 2-16-15,-1 6 0 16,-6-1 16-16,-5 4 0 0,-5 3 40 0,-5 1-40 15,-7 0 0-15,-1 4 224 16,-1 0 96-16,-19 0-272 16,-2-2 160-1,-4-2-208 1,-2-2-16-16,-2-4 16 0,-9-2 0 15,5-2 0-15,-5-1-16 0,1-8-64 16,2-3 80-16,5-8 0 16,2 0 8-16,3 0-8 0,-1-19 16 31,4-10 88-31,4-3-104 15,8-5-312-15,4-2-448 0,7 3-577 16,2-4-1159-16,16 8-2145 16,-1 11-2080-16</inkml:trace>
  <inkml:trace contextRef="#ctx0" brushRef="#br0" timeOffset="135952">20052 9557 5657 0,'76'128'2528'0,"-76"-128"-623"15,0 3 7 1,0 3-328-16,0 0-1176 16,0 5-199-16,0 8-113 15,0 3-88-15,0-1 200 0,0 2-208 16,0-3-184-16,8-4-777 0,-1-6-1255 15,-3-6-3041-15</inkml:trace>
  <inkml:trace contextRef="#ctx0" brushRef="#br0" timeOffset="136310">20298 9561 1856 0,'0'0'6393'16,"0"0"-4848"-16,0 0 343 0,0 0 160 15,0 0-799-15,0 0-569 32,0-2-360-32,0 20-248 0,0 6-72 15,0 5 0-15,0 1 0 16,0 0 152-16,0-5-152 0,0-3 0 15,0-5 64-15,0-5-64 16,4-5-88-16,6 0-232 16,5-3-168-1,2-4 296-15,4 0-168 0,-1 0 216 16,-4 0 144-16,-2-4-232 15,-7-1 224-15,-2-1 8 0,-5 4 0 16,0-1 280-16,-5 3-232 16,-13 0-48-1,-21 0-688 1,1 2-3777-16,7 7-3841 0</inkml:trace>
  <inkml:trace contextRef="#ctx0" brushRef="#br0" timeOffset="136939">20262 9997 4296 0,'0'0'4033'0,"0"0"-2656"16,0 0 503-16,0 0-392 0,0 0-736 15,0 0-263-15,0-13-57 16,0 11-416-16,0 2 88 16,0 0-104-1,0 0-8-15,0 0-88 16,0 0 112-16,0 0-16 0,0 0 64 15,0 0 64-15,0 0-128 0,0 0 0 16,0-2 8-16,0-2 168 16,0-2-168-1,0-2-8-15,0 0 24 16,0 2-16-16,0 0-16 31,0 4 8-31,0 2-272 0,0 0 272 0,0 0-440 0,0 0-57 16,0 12 345-16,0 4 128 0,0 4 24 31,5 6 128-31,-2 2-56 15,-1 0 137-15,-2 4-201 16,0-3 80 0,0-1-80-16,0-4-8 0,0-5-48 0,0-4-385 31,0-5-591-31,-8-4-1008 0,1-6-3009 0</inkml:trace>
  <inkml:trace contextRef="#ctx0" brushRef="#br0" timeOffset="137313">20109 10179 3728 0,'0'0'3113'0,"0"0"-1825"15,0 0 145-15,0 0-601 16,0 0-304-16,0 0 120 0,0 0-208 15,0 0 40 1,71 78-400-16,-54-58 80 16,1-4-56-16,-2-4-88 15,-3-4 224-15,-5-2-224 16,2-4 120-16,-5-2-40 0,0 0-48 15,-2 0 40-15,3 0 32 16,6-16 24-16,-4-6-144 16,-5-8-112-1,2 4-1552-15,-5 7-2273 0</inkml:trace>
  <inkml:trace contextRef="#ctx0" brushRef="#br0" timeOffset="137893">20063 10584 3808 0,'0'0'4233'15,"0"0"-3553"-15,0 0 249 16,0 0 335-1,0 0-336-15,0 0-64 16,104-120-216 0,-69 101-272-16,7 4-120 0,3 0 73 0,4 7-329 15,-1 3 128-15,-2 5-128 16,-4 0 56-16,-4 0-72 0,-7 11 32 31,-7 4-16-31,-4 0 136 16,-4 2-120-1,-5 0 224 1,-4 2-136-16,-3 0-48 0,-4 3 208 15,0 3-256-15,0 1 176 16,-11 2-88-16,-8 0-96 0,-2 2-8 16,0-1-192-16,-10-4 64 0,0-1 72 15,-3-4-72-15,-8-6 128 16,0-5 0-16,-4-9-24 0,-3 0 32 15,-1 0 128 1,2-17-56 0,6-3 384-16,9-3-448 0,8-2 184 0,8 1-192 15,9-2-152-15,5 2-128 16,3-3-728-16,0 6-1593 31,11 4-3240-31</inkml:trace>
  <inkml:trace contextRef="#ctx0" brushRef="#br0" timeOffset="138099">20063 10584 5025 0,'101'-30'2456'0,"-101"30"-1816"0,3 10 448 15,-3 6-255-15,1 6-265 16,-1 0-384-16,0 2-176 0,0 0-8 16,0-4-800-16,0-4-1369 15,0-6-2504-15</inkml:trace>
  <inkml:trace contextRef="#ctx0" brushRef="#br0" timeOffset="138438">20257 10524 4032 0,'0'0'2537'0,"0"0"-1705"15,0 0 456-15,0 0-7 0,0 0-777 16,0 0-112-16,0 0-360 0,110-11 48 31,-92 11 0-31,-5 0-64 16,-4 0-16-16,-5 0 96 0,0 0-24 15,-4 0-72-15,0 0 136 16,0 0-136-1,0 0 216-15,0 0-88 16,0 2 96-16,0 3 320 16,0 3-400-16,-11 3-16 0,-2 8-128 15,-1 0 64-15,-2 6 88 16,1-1-88-16,0 2-64 0,-2 8-216 15,4-8-2080-15,1-3-5322 0</inkml:trace>
  <inkml:trace contextRef="#ctx0" brushRef="#br0" timeOffset="139013">20304 10869 5329 0,'0'0'3184'0,"0"0"-1743"16,0 0 63-16,0 0-400 0,0 0-576 0,0 0-392 15,0 68 168-15,3-46-232 16,-1-3 0-16,1 2-72 0,-1-3-424 15,-2 4-1096 1,0-4-1761-16,0-6-4928 0</inkml:trace>
  <inkml:trace contextRef="#ctx0" brushRef="#br0" timeOffset="139316">20175 11011 80 0,'0'0'6193'0,"0"0"-5361"0,0 0-96 0,0 0 528 0,0 0-455 15,0 0-233-15,0 0-504 16,71 98 88-16,-60-88-160 0,-1-2-32 16,-2-6 32-16,-2-2 104 15,-1 0 208-15,2 0 200 31,-2-6-32-31,6-11-40 0,0-8-440 16,12-13-968-16,-5 6-992 16,-2 6-3258-16</inkml:trace>
  <inkml:trace contextRef="#ctx0" brushRef="#br0" timeOffset="139888">20102 11275 3528 0,'0'0'2009'0,"0"0"271"0,0 0-896 32,0 0-127-32,133-71-121 15,-87 56-640-15,1 5-32 0,3 3-368 16,-1 5 24-16,-2 2 48 15,-5 0-152 1,-4 4 208-16,-9 11 24 0,-4 4-240 0,-6 3 64 16,-8 1 0-1,-1 3-56-15,-10 3 296 16,0 3-111-16,0 0-1 0,-6 0-96 15,-11 2-32-15,-5-4-88 16,-7 0 16 0,0-6-352-16,-4-2 344 0,-5-8-32 15,-3-5 40 1,-1-9 24-16,-5 0-24 0,4-2 0 15,-2-19-249-15,4-5-159 0,12-2 72 16,13-2-552-16,16-8-920 16,0 6-321-1,0 8-3960-15</inkml:trace>
  <inkml:trace contextRef="#ctx0" brushRef="#br0" timeOffset="140089">20296 11372 3328 0,'0'0'4273'0,"0"0"-3713"16,0 0 456-16,0 0 569 0,0 0-993 16,23 68-344-16,-19-48-216 15,1 2-32-15,2-6-1736 31,-2-5-2201-31</inkml:trace>
  <inkml:trace contextRef="#ctx0" brushRef="#br0" timeOffset="140431">20296 11372 6313 0,'123'-61'1896'0,"-133"61"-327"16,-1 4-625 0,3 3-640-1,3 1-48-15,5-2-256 0,0-1-424 16,5 1 352-16,12 3 72 0,3-1 208 15,2 0-32-15,-2-1-152 16,-4 4 32-16,0-5-56 0,-3 2 16 31,-5 0 64-15,-5-2-24-16,-1-2 40 0,-2 2 168 0,0 0-192 15,0 0 216-15,-5 0-208 16,-9 0-64-16,-6-2-32 0,-2-2-296 16,-1-2-200-16,0 0 424 31,7-4-120-31,8-7 208 15,3-2 0-15,5-1-48 0,0-2 48 16,12 2-176-16,5 0 176 16,12 0-440-16,-4 6-1281 0,-4 1-2928 0</inkml:trace>
  <inkml:trace contextRef="#ctx0" brushRef="#br0" timeOffset="140733">20440 11569 5297 0,'0'0'2904'16,"0"0"-1968"-16,0 0 737 0,0 0-553 46,0 0-568-46,0 0-208 16,0 66-256-16,-2-45-88 0,-9 7-40 16,3-3-1144-16,-4-5-1609 0</inkml:trace>
  <inkml:trace contextRef="#ctx0" brushRef="#br0" timeOffset="141026">20304 11684 5153 0,'0'0'2384'0,"0"0"-1960"16,0 0 384-16,0 0 25 15,0 0-321 1,0 0 8-16,0 0-248 15,0 0-88-15,82 111 184 0,-75-101-200 16,-2-5 120-16,-2-2-160 16,-1-1-72-16,-2-2 120 0,1 0 72 15,2 0-32 1,-1 0 40-1,4-12-256-15,6-4-112 0,-1-6-760 16,0 3-1985-16,-3 6-5224 0</inkml:trace>
  <inkml:trace contextRef="#ctx0" brushRef="#br0" timeOffset="141644">20162 12083 5353 0,'0'0'1608'0,"0"0"-248"16,27-51-119-16,-2 23 95 0,0-2-456 15,8 0-272 1,-1 3-96-16,7 7-512 15,-2 6 96-15,2 7-96 16,-1 5 80-16,1 2-56 0,-5 0-24 16,0 4 0-16,-7 11 144 15,1 2-48-15,-2 2-88 0,-10 3 88 16,0 1-88-16,-5 1 328 31,-7 1-192-31,-1 1 89 0,-3 1 167 0,0 1-392 0,0-2 136 16,-11 2-96-16,-4-4 32 0,-3 0-160 15,-1-4 80-15,-4 1-104 16,1-4 48-16,-4-1-8 15,-2-2 64-15,-2-3 0 0,-1-3 72 16,-1-5 160 0,-1-3-8-16,-1 0-72 0,4-3 152 0,1-18-304 15,8-7-136-15,6-4 8 31,10-6-576-31,5-14-129 16,12 10-1367-16,4 8-3081 0</inkml:trace>
  <inkml:trace contextRef="#ctx0" brushRef="#br0" timeOffset="141828">20354 12010 1800 0,'0'0'6857'0,"0"0"-5328"0,0 0-217 15,0 0-72-15,0 0-400 16,0 0-560-1,-5 102-31-15,5-72-249 16,0-2-40-16,0-4-609 16,2-2-1295-16,1-8-1161 15,-1-4-3824-15</inkml:trace>
  <inkml:trace contextRef="#ctx0" brushRef="#br0" timeOffset="142233">20451 12038 4480 0,'0'0'1489'16,"0"0"383"-16,0 0-79 31,0 0-689-31,0 0-232 16,0 0-488-16,0 0-216 0,0 0-16 15,61-64-80-15,-51 64 24 16,-7 0 80-16,2 0-32 0,-5 0 280 16,0 5-88-16,0 9 88 15,0 1-143 1,0 0-281-16,-11 0-216 15,3-6-145-15,0-3-287 0,4-1 168 16,1-3-32-16,3 0-160 16,0-2 192-16,0 2-328 15,0 0 352 1,0 2 304-16,5 2 112 15,2 1 40-15,-3 6 320 0,0-1 240 16,-4 2 136-16,0 4-248 0,0 2-16 16,0-1-432-16,-2 12-128 15,-9-7-2064-15,-2-4-4922 0</inkml:trace>
  <inkml:trace contextRef="#ctx0" brushRef="#br0" timeOffset="142793">20474 12367 7161 0,'0'0'2192'16,"0"0"-759"-16,0 0 511 15,0 0-816-15,0 0-599 0,0 15-353 16,0 6-104-16,0 5-40 16,0 1-32-16,0 3-248 15,0 7-465 1,-2-7-1823-16,-4-6-3417 0</inkml:trace>
  <inkml:trace contextRef="#ctx0" brushRef="#br0" timeOffset="143332">20362 12547 5145 0,'0'0'3080'0,"0"0"-2416"0,0 0-352 15,0 0 465-15,0 0-185 16,0 0-104-16,0 0-24 0,0 0-168 15,81 110-24-15,-73-96-224 16,-2-2 56-16,-1-6 80 16,2-2-176-16,-7-2 176 0,0 0-40 15,0-2-144 1,0 0 128-16,3 0-120 31,-1 0-8-31,4 0 0 0,2 0 72 0,3-2 104 0,4-10 88 16,1-6-264-16,7-16-112 15,-7 6-1080-15,-2 2-2057 0</inkml:trace>
  <inkml:trace contextRef="#ctx0" brushRef="#br0" timeOffset="144377">20252 12834 3504 0,'0'0'2409'0,"0"0"-1425"0,0 0-408 15,0 0 16-15,0 0 312 16,0 0-279-16,0 0-33 16,97-71 104-16,-61 61-144 0,1 5-96 0,2-1-152 15,-5 4-144 1,-2 2 200-16,-3 0-344 0,-2 0 200 15,-2 6-40 1,-3 3-168 0,-2 6 320-16,-3-2-168 0,3 6 48 15,-9 2 265-15,0 4-369 0,-1 3 160 16,-5 2-72-1,-3 4-120-15,-2 2 104 16,0 3-176-16,0-3-112 0,-12-3 104 31,1 0-264-31,-4-7 120 16,2-2 144-16,-3-5-8 15,2 0 16-15,-6-4 0 0,3-2 8 16,-4-3 32-16,1-4 88 0,-4-4-120 16,-3-2 240-16,-6 0-240 15,-1 0 224-15,-8 0-232 16,0-10 0-16,2-9 32 0,0-4-32 15,6-7-48-15,3-7 40 32,8-5-312-32,7-1 192 0,8-4 80 15,5 3-256-15,3 5-185 16,0 4-1047-16,3 10-1416 15,5 10-3098-15</inkml:trace>
  <inkml:trace contextRef="#ctx0" brushRef="#br0" timeOffset="145074">20343 12862 5601 0,'0'0'1432'15,"0"0"-840"-15,0 0 400 16,0 0-448-1,0 0 89-15,0 0-185 16,0 0 40-16,58 10 240 16,-44-2-496-16,3 2 296 15,-4-2 8-15,-1 0-424 0,3 2 248 16,-7-2-168-16,0 0 240 15,-5 0 185-15,1-2-417 0,-4 2 128 32,0 0-128-32,0 0-72 0,0 2 208 15,0 2-224-15,-12 0-8 16,1 2 56-16,-4 0-72 0,-4 1-88 15,0-2 0-15,-2-1 8 16,3-1-48-16,3-4 40 16,1-1 0-1,7-2 16-15,3-4-8 16,2 2-16-16,2-2 8 0,0 0-56 15,0 0 48-15,0 0 16 0,0 0 40 16,0 0-48-16,0 0-8 16,0 0-96-1,6 0-8-15,11 0 88 16,0 0 24-16,3 0 0 15,1-4 8-15,-7 2 56 0,2-2-8 16,-3 2-56-16,-1 0 0 16,-1-2-312-16,0 3-344 0,4-5-857 31,-7 1-1343-31,0-1-4138 0</inkml:trace>
  <inkml:trace contextRef="#ctx0" brushRef="#br0" timeOffset="145503">20603 12898 6545 0,'0'0'1688'0,"0"0"-640"15,0 0 425 1,0 0-481-16,0 0-320 0,0 0-336 16,0 0-112-16,0 0-8 15,1 24-24 1,3-10 240-16,-3 2-151 0,4 0 7 15,0 2-72-15,1-4-160 16,-4 1-16-16,3-6-40 16,0-1-64-16,3-2-8 0,-3-2 8 15,4-4 0-15,-1 0-128 16,2 0-169-1,1 0 161-15,-1-2 40 16,1-10-48-16,-1-3 200 16,0-2-152-16,-2 1 88 0,-3 2 72 15,-4 0-120-15,-1 4 120 16,0 0 48-16,0 4-32 0,0-3 40 15,-3 4-56-15,-7-3-152 16,-1 4-112 0,-2 0-528-1,-9 4-104-15,1 0-1073 0,3 0-2031 0</inkml:trace>
  <inkml:trace contextRef="#ctx0" brushRef="#br0" timeOffset="168485">18295 4710 5025 0,'-2'0'7249'0,"2"0"-5785"16,-3 0-1135-16,3 10 503 0,0 16-472 0,0 14-80 16,0 9 16-16,10 5-176 31,0-1 64-31,1-6-24 15,3-9-160-15,-2-10 40 0,-4-9-40 16,-3-8-24 0,1-7 24-16,-6-2 0 0,0-2 272 0,0 0 672 15,2-4 48-15,1-18 33 16,3-12-449-16,2-10-480 0,4-6 72 31,2-2-160-31,2 8-8 16,-4 8-152-16,4 7-944 0,7 12-337 15,-6 6-1359-15,-1 5-5178 0</inkml:trace>
  <inkml:trace contextRef="#ctx0" brushRef="#br0" timeOffset="168738">18618 4669 9033 0,'0'0'4089'16,"0"0"-3377"-16,0 0 529 0,0 0-417 15,0 0-328-15,-81 138-208 16,78-90-240-16,3 0 64 0,0-2-64 15,0-8-48-15,8-6 72 16,3-8-72-16,2-6 16 16,5-3-16-16,5-8-96 15,1-5-248-15,5-2-512 16,21-24-496-16,-8-8-881 15,-5-4-4072-15</inkml:trace>
  <inkml:trace contextRef="#ctx0" brushRef="#br0" timeOffset="169021">18964 4484 6937 0,'0'0'2817'31,"0"0"-1321"-31,0 0 200 0,0 0-1088 15,0 0-144-15,0 0 49 16,-63 138-209-16,56-89 120 16,1-2 0-16,4 2 32 0,2-9-120 15,0-6-272-15,0-8-56 16,0-6-8-16,8-6 0 0,3-7-8 15,2-2 8 1,4-5-136-16,0 0-432 16,6-20-560-16,-5-4-793 15,-7 1-3432-15</inkml:trace>
  <inkml:trace contextRef="#ctx0" brushRef="#br0" timeOffset="169374">18917 4778 6345 0,'0'0'2752'0,"0"0"-2103"0,0 0-209 31,0 0 536-31,0 0-296 16,0 0 88-16,0 0-472 0,114-3-80 15,-91-5-216-15,-7-3-152 16,0 3-952-16,-6 2-624 0,-7 1-857 15,-3 1 265-15,0 0 367 32,-3 1 1553-32,-11 3 400 0,1 0 1600 15,1 0 289-15,1 0 87 16,5 11-703-16,-3 4 23 15,9 8-352-15,-3 3-24 0,3 4-328 16,0-2-232-16,0 2-136 16,0-2-168-16,0-4 17 0,0-4-73 31,0-2-801-31,7-6-1151 0,1-6-2281 31</inkml:trace>
  <inkml:trace contextRef="#ctx0" brushRef="#br0" timeOffset="169591">19164 4658 5657 0,'0'0'1448'0,"0"0"16"15,0 0 265-15,0 0-385 16,43 105-272-1,-34-69-360-15,-3 2-39 16,-4 0-217-16,-2 2-32 16,0 0-48-16,-5 0-304 15,-15-2-16-15,1-1-56 0,-8-3-1016 16,9-11-1217-16,2-8-2752 0</inkml:trace>
  <inkml:trace contextRef="#ctx0" brushRef="#br0" timeOffset="170006">19459 4759 6665 0,'0'0'2000'15,"0"0"-1328"-15,0 0 657 16,0 0-177-16,0 0 280 0,42 0-840 16,-27 0 17-16,3 0-353 15,3 0-248 1,-2 0-8-16,0 0-128 15,4 0-1017-15,-7 0-1167 16,-1 0-3001-16</inkml:trace>
  <inkml:trace contextRef="#ctx0" brushRef="#br0" timeOffset="170271">19398 4925 6177 0,'0'0'2424'0,"0"0"-1615"0,0 0 143 15,0 0 416 1,0 0-632-16,0 0 232 16,0 0 113-16,0 0-457 15,0 0-88-15,0 0-272 0,81 16-184 16,-67-16 128-16,6 1-208 15,2-1-264-15,-1 0-1512 16,-6 0-3834 0</inkml:trace>
  <inkml:trace contextRef="#ctx0" brushRef="#br0" timeOffset="171292">19876 4536 3136 0,'0'0'3913'15,"0"0"-2929"-15,0 0 112 0,0 0 49 16,0 0-89-16,47-4-40 15,-31 6-448-15,2 8 120 0,-5 2-183 16,-4-2-113-16,0 2-24 16,-6-2-64-1,-3 2 152 1,0 0 120-16,0 2-264 0,-10 4-40 0,-9 0-96 15,-4 0-176-15,-1-4-128 16,0-3-128-16,1-6 72 0,8-5 184 31,3 0-368-31,5 0 224 16,7 0 64-16,0 0-152 0,0 0-96 15,3 0-96-15,15 0 296 16,3 0 120-16,5 0-24 0,1 0 32 31,-1 0 0-31,-2 6 48 16,1 7 8-16,-6 0 48 15,-1 6 112-15,-7-2 24 0,-8 4 24 32,-3 1 64-32,0-1-56 0,0 4-80 0,-17 1-192 0,-22 6-56 15,8-4-1352-15,-4-8-3201 0</inkml:trace>
  <inkml:trace contextRef="#ctx0" brushRef="#br0" timeOffset="181181">419 14015 1568 0,'0'0'2776'0,"0"0"-39"0,-3 0-497 16,3 2-327-16,0-2-97 15,-3 0-415-15,3 2-249 16,0-2-184-16,0 0-520 16,0 0 104-16,0 0-184 15,0 0-368-15,0 0 40 16,0 0-40-16,3 0-112 0,13 0-8 15,4 0 192 1,5 2-72-16,0-2 0 0,-3 0-24 0,-2 0 24 16,-3 0 0-16,-5 0 8 15,-7 0 16-15,-2 1 40 0,0 3-72 16,-3 1 8-16,0 5 0 15,0 5 56-15,0 10 72 0,-11 7 32 16,-9 2-96 0,-2 0-64-1,-1-1-128-15,-1-8-24 16,6-5 0-16,2-6 136 0,3-5 16 15,7-3 0-15,-2-3 64 32,6 1-8-32,0-4-56 0,-1 2 0 15,3-2 72 1,0 0-32-16,0 0-40 0,0 0 0 0,0 0 0 15,0 0-232-15,7-4 88 0,7-3 40 16,1-3 88 0,2-3 8-16,0 4 8 0,0-2 0 31,-1 3 64-16,-3 0-64-15,0 3-8 16,-1-1-320-16,4 1-744 0,-3 3-856 16,0 0-2489-16,-4 2-3681 0</inkml:trace>
  <inkml:trace contextRef="#ctx0" brushRef="#br0" timeOffset="181408">757 14269 4729 0,'0'0'4024'31,"0"0"-2815"-31,0 0 695 47,0 0-40-47,0 0-207 0,0 0-649 15,0 0-512-15,0 0-296 16,0 0-200-16,0 0-720 0,14 13-1304 16,-10-4-5858-16</inkml:trace>
  <inkml:trace contextRef="#ctx0" brushRef="#br0" timeOffset="186523">1243 14058 5961 0,'0'0'1904'0,"0"0"-768"16,0 0 81-16,0 0-33 15,0 0-160-15,3 0-592 0,4 5-192 16,1 11 32-16,3 8-112 15,2 6 473-15,1 0-273 16,-2 0-168-16,-4-3 96 0,-2-6-288 0,-1-3 72 31,-5-8-16-31,0-1-8 16,0-5 248-16,0-4-24 0,0 0-48 15,0 0 264-15,0 0-384 16,0 0 264-16,0-9-368 16,-8-8-216-1,0-8 32-15,6-5-56 16,2-6 8-16,0 0 144 0,0 0-328 15,2 4 80-15,9 4 120 16,1 8-120-16,1 6 280 16,1 5-120-16,-3 6-24 0,-3 3 120 31,4 0-113-31,-3 0 193 15,1 5 8-15,-2 8 65 0,-1 4 159 47,1 2-40-47,-3 1-184 16,-1 0-8-16,1 8-152 15,-3-6-1297-15,-2-4-5200 0</inkml:trace>
  <inkml:trace contextRef="#ctx0" brushRef="#br0" timeOffset="187014">1522 14077 5337 0,'0'0'3144'15,"0"0"-1975"-15,0 0 63 0,0 0 104 32,0 0-312-32,0 0-312 0,0 0-455 31,12 109-49-31,-9-94-208 15,2-5 120-15,-4-1-128 16,4-7 8-16,0-2 0 0,1 0-8 16,-1 0-168-16,3 0 40 15,4-6 8 1,2-13-129-16,1-1 193 0,-4-1-304 0,2-4-144 15,-2 5 128-15,-1 2-248 16,-2 4 248-16,-8 6 248 0,3 4 80 16,-3 2 56-16,0 2 344 31,0 0 344-31,0 0 64 0,0 6-528 0,2 6-80 15,1 4-88-15,-1 0 16 16,3-2 8-16,-1-2-80 16,-2-6 0-16,0-1-8 0,1-5-40 15,-3 0 48 1,1 0 0-1,3 0-136-15,1 0 128 0,9-17-480 16,-3 1-1096-16,1 2-3689 0</inkml:trace>
  <inkml:trace contextRef="#ctx0" brushRef="#br0" timeOffset="187664">1739 13983 3632 0,'0'0'4185'0,"0"0"-3457"15,0 0 409-15,0 0 631 16,0 0-592-16,0 0-408 0,19 118-592 15,-14-94 104-15,-2-6-136 32,0-4-63-32,-3-6 223 0,2-4-224 15,-2-4 152-15,0 0 48 16,0 0-136-16,0 0 304 0,0 0-264 15,0 0-184-15,0-10-8 0,0-6-512 16,0-5 112 0,0-8-104-1,3 1-121-15,4 0 33 16,1 4 8-1,3 3 184-15,0 10 320 16,-1 3-160-16,0 6 192 16,-5 2-40-16,1 0 96 0,2 2 176 0,-1 12 256 15,-1 4 88-15,-4 3 120 16,1 0-264-16,-3-1-15 0,0-2-17 15,0-6-240-15,0-2 256 16,0-6-256-16,0-2-8 16,0-2-16-1,0 0-80-15,0 0-176 16,5-12-256-16,0-6 24 15,3-7 400-15,0 2-441 0,3 1-87 16,-1 3 256-16,1 8-264 16,-3 7 192-16,3 4-8 0,-4 0 360 15,1 0 48-15,0 8 256 31,0 6 112-31,-3-2 88 16,-3 1-368-16,2 0 24 0,-2-3-160 16,-2-4-192-16,0-6-928 15,0 0-2009-15,0 0-5312 0</inkml:trace>
  <inkml:trace contextRef="#ctx0" brushRef="#br0" timeOffset="188082">2015 13802 3576 0,'0'0'1769'0,"0"0"-241"15,0 0 352-15,37 113-439 16,-27-75-321-16,-1-3-224 15,-5-4-104-15,0-7-232 16,-2-6 17-16,0-6-369 0,-2-6 120 16,0-4-96-16,0-2-216 15,0 0 296 1,0 0-192-16,0-14-120 0,0-8-296 0,0-4-408 15,5-1 55-15,4 6-335 0,3 5-304 16,0 8 472-16,1 4 168 31,0 4 440-31,3 0 208 16,-4 8 16-16,-6 3 384 15,-1 4 112-15,-3 0-24 0,-2 2 408 16,0 0-72-16,0 2-288 0,-12 1-24 16,-1 2-512-16,-6-2 0 31,-7 2-1048-31,7-6-1968 0,3-7-5378 15</inkml:trace>
  <inkml:trace contextRef="#ctx0" brushRef="#br0" timeOffset="188449">2239 14049 1328 0,'0'0'1232'0,"0"0"8"15,0 0 9-15,0 0-353 0,0 0 40 0,0 0-80 31,0 0-264-31,0 0-128 16,50-102 88-16,-50 89-143 16,0 3-97-16,0 1-24 0,0-2-208 15,-11 5 24-15,-3 0-104 16,2 6 72-16,1 0 104 0,3 0 288 31,3 19-304-31,2 2 16 16,0 9-48-16,3 0 416 0,0 2-56 15,0 0-240-15,3-1 208 16,8-5-304-16,-3-6-48 0,0-6-24 15,4-4-80 1,-3-4 0 0,-1-4-136-16,0-2-568 15,4-6-280-15,-7-12-816 0,-1 0-3113 0</inkml:trace>
  <inkml:trace contextRef="#ctx0" brushRef="#br0" timeOffset="188734">2239 14049 704 0,'88'-138'4153'0,"-88"138"-2977"15,1 0 280-15,2 10 256 16,1 8-375-16,0 3-353 0,3 7-400 16,-1 1-192-1,-1-1-288-15,0-4-32 16,0-6 0-16,-3-4-64 15,-2-8 120-15,0-2 368 0,0-2 56 16,0-2 185-16,0 0-49 16,0 0-168-16,0-2-112 0,0-10-408 31,0-8-264-16,0-4-48-15,6-2-568 0,0-2-257 0,6-4-687 16,-1 6-1089-16,-1 5-2328 0</inkml:trace>
  <inkml:trace contextRef="#ctx0" brushRef="#br0" timeOffset="189151">2493 13806 5673 0,'0'0'2888'0,"0"0"-943"0,0 0-657 16,0 0-344-16,0 0-256 15,0 0-448 1,0 0 137-16,-13 62-193 15,13-43-88-15,0-2-24 16,0 0-64-16,0-4-8 0,2 0 0 0,7-4 8 16,3-1-56-16,0-3 48 15,0 1-16 1,1-2 0-16,0-2-184 0,3 2 71 0,-5-2-31 31,0-1-40-31,2 1 200 16,-3 2-8-16,-2-2 8 0,-5 1-8 15,-1-1-32-15,-2-2 40 0,0 2 184 16,0 2 209-16,0 2 351 31,0 3-288-31,-13 2-456 16,-10 9-400-16,1-4-2121 0,-1-2-6937 15</inkml:trace>
  <inkml:trace contextRef="#ctx0" brushRef="#br0" timeOffset="197013">2851 14069 936 0,'0'0'3152'16,"0"0"-1815"-16,0 0-321 0,0 0 536 15,0 0 241-15,0 0-265 16,0 2-456-16,0-2 48 31,0 2-383-31,0 0-1 16,0 0-176-16,0 4-392 0,0 26-168 31,-3 0-344-31,-5 5-2585 0</inkml:trace>
  <inkml:trace contextRef="#ctx0" brushRef="#br0" timeOffset="207528">3197 13787 4560 0,'0'0'2921'31,"0"0"-1417"-31,0 0-311 31,0 0 39-31,0 0-24 0,0 0-488 0,0 0-552 0,0 0 32 16,0 0-192-16,0 0 112 15,0 7 40-15,0 18-144 0,0 9 41 16,0 7 79-16,3 8-128 47,0-4 192-47,2-2-128 15,2-7 8-15,-1-6-24 0,1-10-48 16,-1-4-8-16,-3-6 0 0,2-4-64 15,0-1 64-15,-3-3-849 16,-1-2-1287-16,3 0-761 31,-1-13-1248-31,-3-3 2025 0</inkml:trace>
  <inkml:trace contextRef="#ctx0" brushRef="#br0" timeOffset="207854">3268 14058 464 0,'0'0'1624'16,"0"0"-296"-16,0 0-320 0,0 0 281 0,45-17-121 16,-29 11-496-16,-1-3-176 15,1 2-64-15,-3-5 24 31,-2-1 9-31,-1 2-297 0,-2-3 232 16,-6 0 120-16,1 2-192 16,-3-3 360-16,0 4-32 0,0-4 32 0,0 1-152 15,-13 3-184-15,-3 0-23 16,3 3-193-16,-3 3-64 0,4 5 328 15,1 0-88 1,5 0-72-16,-1 9-232 0,6 14-8 16,-1 7 0-16,2 4-16 15,0 2-40 16,0-4-24-31,10-6 80 0,6-4-304 16,-2-6-328-16,4-6-489 16,0-8-583-1,9-2-601 1,-7-14-1591-16,-4-7-321 0</inkml:trace>
  <inkml:trace contextRef="#ctx0" brushRef="#br0" timeOffset="208429">3491 13881 784 0,'0'0'4473'16,"0"0"-2585"-16,0 0-232 16,0 0 49-1,0 0-417-15,0 30-720 0,11-2 112 0,1 2-32 16,-1 0-271-16,0-5-25 0,-6-4-72 15,-2-5-224-15,2-8 168 16,-5-4-216-16,3-2-8 16,-3-2 200-16,0 0-200 0,0 0 256 15,0-8-256-15,0-12-8 16,0-6-40-16,0-7-272 0,0 3 72 15,0 6 16-15,0 9-48 16,0 7 160-16,2 6-241 0,6 2-135 16,3 0 480-16,5 6-32 15,-3 5 48 1,5 2 0-16,-7-1-1088 15,2-5-352 1,5-7-1553-16,-7 0-176 0,1 0-767 0</inkml:trace>
  <inkml:trace contextRef="#ctx0" brushRef="#br0" timeOffset="208939">3694 13819 4184 0,'0'0'1641'16,"0"0"87"-16,0 0 321 0,0 0-193 16,0 0-664-16,0 0-888 15,0 0-296-15,0 0 40 16,-16 113-40-16,23-83-8 0,2-5 0 31,1-9-48-31,-2-4 40 0,-1-6 8 16,-1-6-184-16,4 0-360 15,-2 0-424-15,2-16 496 16,-2-8 32-16,-2-2-296 0,-1-3 271 62,0 1 169-62,-5 7 96 16,0 0 192-16,0 12 16 0,0 2 72 15,0 7 825-15,0 0 47 16,0 2-272-16,0 16-376 16,0 10-304-16,0 6 120 0,1 8-120 0,9 5 0 15,1 0-8-15,-3 0 16 16,-1-5-8-16,-1-5 0 0,-1-5 0 15,0-5 272-15,-5-7-136 16,0-1 168-16,0-8 136 16,0-1-240-16,-5-3 256 0,-8-5-248 15,0-2-136-15,-3 0 233 16,0 0-305-16,2-13 8 15,-1-4-8-15,9-6-16 16,6-1-41-16,0-4 57 16,3-4-208-1,11-2-24-15,14-10-1096 0,-6 8-1817 0,-2 8-5360 16</inkml:trace>
  <inkml:trace contextRef="#ctx0" brushRef="#br0" timeOffset="209180">3867 13890 4136 0,'0'0'1609'0,"0"0"-457"16,0 0-144-16,0 0 40 16,0 0-375-16,0 0-209 0,112-26-160 0,-96 13-304 15,0-4-312-15,-2 2-1313 16,-9 4-2744-16</inkml:trace>
  <inkml:trace contextRef="#ctx0" brushRef="#br0" timeOffset="209394">3946 13768 5169 0,'0'0'2760'0,"0"0"-919"0,0 0 7 31,0 0-952-31,0 0-504 16,0 0-272-16,7 92-64 15,6-67 16-15,0-1-72 0,-2-5-344 16,-1 4-968-16,-4-8-1457 0,-6-4-3080 16</inkml:trace>
  <inkml:trace contextRef="#ctx0" brushRef="#br0" timeOffset="209917">3983 13616 4889 0,'0'0'3072'16,"0"0"-1800"-16,0 0-143 0,0 0 343 0,0 0-216 15,0 0-520 1,60 116-103-1,-44-80-401-15,-6 0-32 16,3 0-168-16,-5-4 40 0,0-4 32 16,-5-2-88-1,1-5 0-15,-4-6 184 0,0-2-192 0,0-7 56 16,0-2 88-1,0-4-144 1,0 0 208-16,0 0-120 0,0 0-40 16,0-2-56-16,0-12-128 0,0-8 32 15,0-3 16 1,0-1-176-16,4 2 248 0,5 3-96 0,-1 2 104 31,0 6-72-31,-2 0 80 31,-1 3-8-31,-2 4 0 0,0 4-104 16,-1 1 32-16,0 1 72 31,1 0-136-31,-2 0 128 0,4 0-128 16,2 1 136-16,4 11 32 15,-4 3 24-15,4 2 16 16,-1 2-72-16,-1 0 8 0,-1-1 80 15,0 3-88-15,-3 0-288 16,2-2-1241 0,-6-6-3400-16</inkml:trace>
  <inkml:trace contextRef="#ctx0" brushRef="#br0" timeOffset="211499">4668 13904 1112 0,'0'0'7113'16,"0"0"-5248"-16,0 0-345 15,-3 0-112-15,-2 7-608 0,-3 4-527 16,0 8-249-16,-10 13-24 0,4-4-1681 16,1-3-5712-16</inkml:trace>
  <inkml:trace contextRef="#ctx0" brushRef="#br0" timeOffset="213602">4956 13758 3368 0,'0'0'2585'0,"0"0"-1057"16,0 0 56-1,0 0-7-15,-2 0-465 0,-1 0-440 0,3 0-376 16,0 0-240-16,0 0 168 15,0 2-216-15,0 14 96 32,6 6 128-32,6 2-168 0,-3 3 48 15,-1-1-48-15,2-5-56 16,-2 0 112-1,-1-8-120-15,-1 0 0 0,4-3 0 0,-5-1 16 16,1 0-16 0,2-1 0-16,-1 0 0 15,1-1 56-15,0 0-56 16,-7-3 0-16,6-2 0 0,-6-2 8 15,1 0-16-15,-2 0-40 16,2 0 48-16,-2-8 160 0,0-14-72 16,3-4-23-16,-3-6-25 0,3-4 8 15,-3 0-96-15,2-1-81 0,1-7-1071 31,3 12-2040-31,-6 6-4506 16</inkml:trace>
  <inkml:trace contextRef="#ctx0" brushRef="#br0" timeOffset="214203">5264 13744 2936 0,'0'0'3313'16,"0"0"-1457"-16,0 0-175 0,0 0 23 16,0 0-408-16,0 0-576 0,-66 22-544 15,59 0-96-15,-4 7-80 16,5 1 8-16,6 2 40 0,0-2-48 15,0-2 8-15,0-5-16 16,6-4 0-16,5-4 0 0,2-4 0 16,2-7-136-1,-1-2-64-15,3-2-184 0,-3 0-168 16,-3-10 48-16,1-10-80 0,-3-5-16 15,-4-3-96-15,0-2-17 0,-5 2 353 16,0 0 192-16,0 5 176 31,0 4 48-15,-8 7-48-16,2 7 336 0,1 0 441 0,5 5-81 15,0 0 120-15,0 0-496 16,0 14-248-16,0 6-48 0,0 4-24 16,9 0 0-16,3 1-8 46,2-3-680-46,7-3-520 16,-5-2-1673-16,-3-7-1824 0</inkml:trace>
  <inkml:trace contextRef="#ctx0" brushRef="#br0" timeOffset="214592">5397 13768 5705 0,'0'0'1792'15,"0"0"-864"-15,0 0 505 0,0 0-353 0,0 0-200 47,0 0-344-47,0 0 176 16,51 87-336-16,-43-57-168 0,2 2-56 15,-2-2-96-15,-5-4-56 16,2-5 0-16,-2-4 8 0,-1-6 24 16,-2-4-16-16,0-5 64 15,0-2 177-15,0 0-153 16,0 0 248-16,0-14-288 0,-5-7 16 31,0-6-8-31,5-5-16 16,0-3-8-16,0-1 152 0,0 2-192 15,5 2 0-15,3 4-8 16,0 6 64-16,4 4-152 15,-1 4-184-15,3 10-921 16,-2 4-1287-16,-4 0-3345 0</inkml:trace>
  <inkml:trace contextRef="#ctx0" brushRef="#br0" timeOffset="215146">5795 13900 3816 0,'0'0'2809'31,"0"0"-1073"-15,0 0 1-16,0 0-33 0,0 9-656 16,0 3-832 15,-4-1-216-31,-3 8-512 15,-1-6-2176 1,3-2-3442 0</inkml:trace>
  <inkml:trace contextRef="#ctx0" brushRef="#br0" timeOffset="215898">5984 13736 6209 0,'0'0'2960'0,"0"0"-1991"15,0 4-321-15,0 41 288 0,12-4-216 16,-3 1 112-16,-1-6-824 0,-8-31 48 16,2-3-32-16,-2-2-16 15,0 0 96-15,0 0 360 0,0-9-135 0,0-10-177 47,0-9-152-47,0-6-64 16,-2 0 56-16,2-3-144 15,0 9 96 1,0 4 56-1,0 8-72 1,0 8-17-16,2 6-7 0,8 2 96 31,-2 0 56-31,3 4 32 16,0 14 73-16,1 6 71 31,-6 2-152-31,1-2 8 0,1-2-88 16,-7-6 0-16,1-5-32 15,1-7 32-15,-3-3-8 0,8-1-40 31,2-20-441-31,3-8-1191 0,3-6 1592 32,-5 12 88-17,-3 4-72 1,4 5 72-1,-3 8-120-15,-1 5 120 0,4 0 432 16,1 0 96-16,1 14-112 16,1 4 96-16,-4-2-263 0,2 2-121 15,-3-4-64-15,-2-4-56 16,8-10-16-16,0 0-537 15</inkml:trace>
  <inkml:trace contextRef="#ctx0" brushRef="#br0" timeOffset="216648">6422 13746 3392 0,'0'2'1697'0,"0"3"-945"15,2-2 136-15,9 1 64 16,2-2-272-16,0-2-8 0,1 0-151 16,-2 0-57-16,-3 0-96 0,1-2 96 15,-2-8 16-15,0-2-224 16,-1-4 0-16,-6 0-128 15,2-3-72-15,-3 2 120 0,0-3-88 32,-4 0 0-17,-11 0-24-15,-4 3-56 0,1 6-8 0,2 5-8 16,3 6 8-16,2 0-72 15,-1 19 72-15,6 9-152 16,-1 4 144-16,7 5-112 0,0-3 120 16,0-2 0-1,0-5 96-15,10-6 104 16,3-3-88-16,-2-6 8 15,4-1 40-15,-4-5-88 0,0-3 16 16,2-3-88-16,2 0-160 16,-1 0-448-16,9-3-1040 0,-2-10-2385 0,-6 1-424 15</inkml:trace>
  <inkml:trace contextRef="#ctx0" brushRef="#br0" timeOffset="217035">6630 13696 1672 0,'0'0'2936'15,"0"0"-1231"1,0 0-201-16,0 0 177 15,0 0-257-15,0 0-184 0,0 0-688 16,0 0-384 0,0 0-168-16,0 0-8 0,0 0 8 0,0 0 0 15,-29 84-8-15,34-72 8 16,2-6-88-16,-1-4 80 0,1-2-40 31,1 0-136-31,0 0-24 31,-2-12-192-31,1-10-24 16,-3-2-440-16,1 0-144 0,-5 0 255 31,0 4 289-31,0 3 160 16,0 10 304-1,0 5 680-15,0 2 361 0,0 0-193 16,2 2-312-16,3 12-256 15,3 4 168-15,-3 4-144 16,4 0-104-16,3 0-200 0,-1 0-352 16,0-4-1064-16,-4-6-2905 15</inkml:trace>
  <inkml:trace contextRef="#ctx0" brushRef="#br0" timeOffset="217407">6630 13696 5169 0,'136'-22'1608'16,"-133"40"-896"-16,2 4 96 0,-2 6-296 16,2-2-272-1,0-2-112-15,-3-6-120 0,2-6-8 0,-4-4 144 16,2-6 97-16,-2-2 279 15,0 0 96-15,0 0 256 32,0-2-528-32,0-11-344 0,0-8-280 15,0-3-80-15,0-4 8 16,5 0 8-16,0-1 48 0,1 8 208 15,1 5 80-15,-1 6 8 16,5 6 168-16,-6 4 64 16,2 0 608-16,4 0-104 0,-3 4-96 0,3 8-200 15,-2 2 72-15,0 0-248 16,4 2-103-16,-5 2-161 0,7 6-104 31,-7-2-1353-31,-2-2-3960 16</inkml:trace>
  <inkml:trace contextRef="#ctx0" brushRef="#br0" timeOffset="217593">7126 13734 6249 0,'0'0'3104'16,"0"0"-2135"-16,0 0-665 15,0 0-304-15,-5 106-1833 0</inkml:trace>
  <inkml:trace contextRef="#ctx0" brushRef="#br0" timeOffset="218416">7459 13638 408 0,'0'0'2816'16,"0"0"-879"0,0 0 215-16,0 0 265 0,0 0-305 0,0 0-600 15,0 0-271-15,0 0-345 16,0 0-424-16,-31-20-328 0,15 36-144 15,3 3-184-15,3 6-40 0,1-1-96 16,2-2-40-16,7-4-96 16,0-4-97-1,0-6-255-15,7-2 344 16,7-4 72-16,4 0 264 15,1-2 80-15,1 0 24 0,-7 0 24 16,1 0-16-16,-4 0 16 31,-5 0-8-31,0 4 8 16,-5 5 144-1,0 0 344-15,0 5-24 0,-2 2-464 0,-13 3-944 16,4-8-2921-16,5-3-3024 0</inkml:trace>
  <inkml:trace contextRef="#ctx0" brushRef="#br0" timeOffset="218820">7523 13721 800 0,'0'0'3232'15,"0"0"-2239"-15,0 0 447 16,0 0 248-16,0 0-375 15,0 0-553-15,0 0-240 16,0 0-96 0,55 111-216-16,-47-94-120 0,2-6-88 15,-2-3 0 16,-1-6-8-31,2-2-408 16,-2 0 136 0,-1-6 184-16,1-11-144 0,-2-9 16 15,-4-3-352 1,-1-1 55-16,0 0 265 15,0 4-32-15,0 6 272 0,0 6 16 16,0 8 560-16,0 4 321 16,0 2 87-16,0 0-56 15,5 0-288-15,1 8-288 0,-1 6 8 16,5 2-32-1,0 3-160-15,4-2-48 0,1-2-104 0,-1-2-408 16,4-3-1288-16,-3-1-2561 16,-4-7-1976-16</inkml:trace>
  <inkml:trace contextRef="#ctx0" brushRef="#br0" timeOffset="219440">7819 13648 5657 0,'0'0'2136'16,"0"0"-744"-16,0 0 241 16,0 0-457-1,29 108-480-15,-26-77-128 0,2-6-248 0,0-7-88 16,1-6-224-16,-4-5 96 15,1-5-104-15,0-2-24 0,-3 0 24 32,0-4-104-32,4-15 104 15,-3-9-16-15,6-4 16 16,-2-2-112-16,1 2 96 0,5 4-88 31,-6 6 56-31,3 8-40 0,0 6 88 16,-1 5 184-16,-1 3 24 15,2 0 225-15,4 11 39 31,-1 6-184-15,0 6 56-16,1-1-168 0,-4 0-168 0,1-2 136 47,-2-4-136-47,-1-4 48 0,-1-4 24 31,-5-3-64-31,0-5-16 16,2 0 0-16,-2 0-24 0,3 0-128 15,-1-9-248-15,2-11 200 0,1-8 144 16,2-4-320-1,1 0 120-15,-2 0 88 0,4 6 104 0,0 4 48 16,-2 5-16-16,-7 9 32 16,6 6 192-16,-4 2-40 0,5 0 32 31,-3 0 120-31,6 6 144 0,1 9-24 0,-1 0-120 0,3 6-88 15,-2-1-112-15,-1 0-104 0,0 8-872 16,-1-4-1537-16,-4-6-6241 16</inkml:trace>
  <inkml:trace contextRef="#ctx0" brushRef="#br0" timeOffset="219588">8415 13722 4152 0,'0'0'6546'16,"0"0"-5658"-16,0 0-352 15,0 68 200-15,0-26-736 0,0-6-512 16,0-4-5481-16</inkml:trace>
  <inkml:trace contextRef="#ctx0" brushRef="#br0" timeOffset="220745">8731 13516 4640 0,'0'0'3929'15,"0"0"-2432"-15,0 0-329 16,0 4-152-16,0 14-632 16,5 7-216-16,11 3 48 0,-1 2-24 0,3 1-64 15,-4-7 224 1,-1-6-200-16,-6-4 0 0,-1-4-23 15,-1-4-121 1,-3-2 72-16,-2-4-72 47,3 0-8-47,-3 0 136 15,0 0 312-15,0 0 184 0,0 0-32 16,0-14-184-16,0-6 0 0,0-8-304 31,0-6-112-31,0-3-120 16,0 1-520-16,6 4-808 15,7 8-1017-15,3 10-2528 0</inkml:trace>
  <inkml:trace contextRef="#ctx0" brushRef="#br0" timeOffset="221276">9041 13506 4488 0,'0'0'2305'0,"0"0"-193"0,0 0-327 31,0 0-249-31,0 0-120 0,-64 6-703 15,56 9-409-15,0 11-240 16,0 5-56-16,4 5-8 0,4-1 0 16,0 2 48-16,0-7-88 15,0-6 40-15,5-6-8 0,5-6-112 16,1-8-280-16,2-1 159 15,0-3-167-15,0 0 160 16,3-11 240-16,0-11-160 0,-3-2 32 0,0-2-224 16,-8 0-88-16,-3 2 112 15,-2 1 104-15,0 6 184 0,0-2 48 31,0 6 8-31,-2 0 168 16,-3 5 112 0,-1 3 96-16,4 3 208 78,-1 2-56-78,3 0-88 15,0 0-31-15,0 0-289 0,0 13-128 47,0 10-72-47,8 1 72 16,6 4 0-16,1-2-424 0,3-4-697 15,3 0-703-15,-7-8-2121 0,2-8-2640 31</inkml:trace>
  <inkml:trace contextRef="#ctx0" brushRef="#br0" timeOffset="221583">9179 13553 6313 0,'-8'-45'2848'0,"8"45"-1711"32,0 0-281-32,0 8 368 15,11 12-120 1,5 3-439-16,-3 5-305 15,0 3-272-15,-2 1 176 0,-1-4-176 16,-4-2-88-16,2-2 144 16,-4-2-144-16,-4-4 8 15,0-8-8-15,0-8 296 0,0-2-152 31,0-8-24-31,0-40-112 16,0-8 56-16,0-6 32 0,0-2-96 31,8 21-104-31,3 11-616 16,5 11-1113-16,-1 8-1351 0,-4 9-3330 0</inkml:trace>
  <inkml:trace contextRef="#ctx0" brushRef="#br0" timeOffset="222227">9469 13542 4905 0,'0'0'2896'15,"0"0"-1992"-15,0 0-536 0,0 0 457 16,0 0-161-16,0 0-368 0,0 0-16 31,0 0-56-31,0 0 1112 16,0 0-928-16,0 0 312 0,0 0 65 31,0 0-25-31,0 0-392 16,-9 2-368-16,1 7-48 15,-2 3-184-15,2 3-32 16,1 0 40-1,3 2-8-15,2-2 184 16,-1-2 40-16,3-3-160 0,0 0 160 16,0-2-176-1,16 0 56 1,3 0 120-1,2-2 8-15,0-2 8 16,-5-2-8-16,-4 0 0 31,-3-2 0-15,1 2-8-16,-5-2 16 15,1 2 0-15,-2 0-8 32,-4 2-64-32,0 2 64 15,0 4 56-15,0 2 192 16,-12 14-72-1,-10 2-176-15,4-6-4945 0,2-8-377 16</inkml:trace>
  <inkml:trace contextRef="#ctx0" brushRef="#br0" timeOffset="222664">9587 13618 7505 0,'8'0'952'0,"-4"0"321"0,2 7 487 46,1 12-640-46,2 5-456 0,4 0-272 16,-6 2-224-16,2-2-40 16,-1-2-128-16,2-3 0 15,1-6 48-15,-3-1-40 16,-1-3 0-1,-1-4-8 1,4-5-88-16,1-3-200 0,2-16-280 0,-1-7 576 0,-3 2-8 16,-2-12 0 15,-6 0-48-31,-1 2-24 15,0 4 120-15,0 14-40 0,0 7 40 16,0 6 184 0,0 3 1209-16,0 0-1225 0,2 7-200 15,8 12 208-15,-2 1-48 16,1 3-168-1,3 0 112-15,9 7-120 16,0-4 0-16,8-4-3257 16,-10-8-752-16,-8-12-3248 0</inkml:trace>
  <inkml:trace contextRef="#ctx0" brushRef="#br0" timeOffset="223304">9985 13586 6905 0,'0'0'2000'15,"1"0"-935"-15,2 12 919 0,1 6-480 16,4 18-527-1,0-2-441-15,0 1 16 0,2-6-456 16,-9-17-88 0,2-6 8-16,-1-2 40 0,-2-4-56 15,2 0 0-15,-2 0-80 0,0-12 32 16,0-8 48-16,0-8-88 15,0-2-152-15,3-2-104 16,-2 2 80 0,4 5 152-1,2 8-80-15,-2 7 184 0,1 5-56 16,-4 5-241-16,4 0 305 0,4 2 169 15,-2 15 119-15,2 3 16 16,1 5-200-16,-3 1 48 0,0 1-32 31,2-5-112-31,-7-2 104 31,2-8-112-31,-2-2-8 0,-3-6-8 16,3-2-96-16,-3-2-136 31,2 0 0-31,-2-12-128 16,2-10 248-16,2-8-113 0,-4-4-575 15,4-2-360 1,-3 4 120-16,4 1 184 0,0 9 672 0,0 9 88 0,0 5 112 16,4 8 224-16,-1 0 264 15,0 2 216-15,1 11 120 0,0 4-208 16,-1 0-56 31,-1 4-160-47,2-1-264 0,-2 1 8 15,-1 11-144-15,1-5-1400 16,-7-5-3017-16</inkml:trace>
  <inkml:trace contextRef="#ctx0" brushRef="#br0" timeOffset="234432">10681 13742 14907 0,'0'11'352'0,"0"-2"-160"16,-2 3-112-16,-6 2-80 0,-3-2 0 31,-1 0-136-31,3-3-1128 109,1-6-3586-109</inkml:trace>
  <inkml:trace contextRef="#ctx0" brushRef="#br0" timeOffset="235081">10884 13574 4200 0,'0'0'3985'0,"0"0"-2688"16,0 0-345-16,2 0 56 15,3 12-536 1,4 25 8-16,-1 8-144 16,2-3 560-1,-2-2-880-15,-5-28 32 16,-3-4-16-16,2-4-24 15,-2-2-8-15,0-2-80 0,0 0-856 16,0 0-1048-16,0-8-4258 16</inkml:trace>
  <inkml:trace contextRef="#ctx0" brushRef="#br0" timeOffset="235889">10902 13377 8337 0,'0'0'1321'15,"0"0"-57"-15,0 0-440 16,0 0-192-16,0 0-40 31,0 0-104-15,0 0-8-16,0 0-175 15,0 2-153 1,-5 5-72-1,3-4-72 1,-2-1 72-16,2-2-32 16,2 0 8-16,0 0 16 31,0 0-224-31,0 0 152 15,0 0-8 1,0 0 16-16,0 0-8 16,0 0 8-16,0 0 48 0,0-2 64 15,0-1-48-15</inkml:trace>
  <inkml:trace contextRef="#ctx0" brushRef="#br0" timeOffset="240568">2898 9760 264 0,'10'-8'0'15,"-4"-1"-263"-15</inkml:trace>
  <inkml:trace contextRef="#ctx0" brushRef="#br0" timeOffset="258387">2821 9798 2680 0,'0'0'1608'0,"0"0"-831"0,0 0 535 16,0 0-48-16,0 0-200 15,0 0-119 1,0 0-385-16,0 0-32 16,0 0 40-16,0 0-224 15,0 0 48-15,0 0-56 0,0 0-216 16,0 0 144-16,0 0-192 15,0 0 40-15,1 0-96 16,6 0-16-16,-2 0-104 16,1 0 32-1,5 0 72-15,4 0 24 16,-2 0 32-16,3-2-40 0,-1 0-32 15,2 0 16-15,1-2 0 16,3 0 0-16,-2 0 8 16,6-1-16-1,-1 1 88-15,3 0-80 0,2 1 0 16,0 1 0-16,1 0 0 15,-5 0-24-15,1 2-8 0,0-2 32 16,-5 0 64-16,0 0 8 16,0 0-64-16,2-3 0 0,-2 3-16 15,1 0-48 1,1 0 40-1,1 2 16-15,-5-2 0 0,1 2 112 16,-2 0-112-16,-1 0 72 0,-2 0-48 16,-1 0-24-16,1 0-40 15,1-2 40-15,-3 0 48 16,5 1-24-1,0-1-24-15,-1 0 56 16,4 2-64-16,-1 0 8 0,1 0-48 16,-4 0 48-16,1 0 0 15,0 0 0-15,-3 0 24 31,1 0-24-31,-3 0 0 0,3 0 0 16,-3 0 40-16,0 0-40 16,3 0 8-1,-5 0 72-15,0 0-56 0,1 2-24 0,-1-2 0 16,-3 0-8-16,3 2-8 15,-1-2-56-15,0 0 88 0,-2 0-16 16,3 0 40 0,-3 1-32-16,2 1-8 15,3 0 0 1,-7 0 0-16,4 0-8 0,-4 0 16 0,2 0-8 15,4 3 0-15,-7-3 64 16,3 0-64-16,1 0 0 16,-1 0 0-16,7 0-8 15,-4 0 8-15,2-2 0 16,2 2 0-16,-4 0 0 15,0-1 0-15,4 1 0 0,-2 0 8 16,0 0 24-16,0 0-24 16,3 0-8-1,6 1 0-15,-2-3-8 16,2 0 0-16,-2 0 8 0,2 0 0 15,-2 0 8-15,-1-3-8 16,-1-3 0 0,0 2 120-16,-1 3-112 0,-4-3 88 0,0 4-96 31,3-2 0-31,-9 2 0 15,-1-2 0-15,4 2 0 0,-10 0 24 16,5-2 24-16,-2 2 72 16,-3-2 16-16,5 2-39 15,-2-2 103-15,0 0-192 0,2 0 192 31,2 2-144-31,-7-3-40 16,5 1 8-16,-1 0 56 0,0 0-80 16,2 0 0-16,-3 0 8 0,-1 0-8 15,1 1 0-15,0-1 24 16,-3 2-32-16,2 0 8 15,-2 0 0 1,0 0 176-16,0 0-176 16,-13 0-937-16,-6 5-10313 0</inkml:trace>
  <inkml:trace contextRef="#ctx0" brushRef="#br0" timeOffset="304942">427 15018 3928 0,'0'2'2113'0,"0"-2"-777"0,0 0 120 16,0 2-63-16,0-2-57 0,0 0-440 16,0 0-128-16,0 0-136 31,0 0-63-31,0 0 255 15,0 0-160-15,-8 0-152 0,-6 0-88 16,-1 0-232 0,-6 0-24 15,0 0-168-31,-5 0 56 0,5 0 0 15,0 0-56-15,7 9-152 16,-1 8 144-16,4 4-392 0,8 4 184 31,0 3 88-31,3-2-152 16,0-2 272-16,0-4 0 15,6-4 8-15,-1-4-8 0,1-4-88 16,4-4 96-16,0-2-64 16,-1-2-432-16,8 0 448 0,-1 0-128 0,3-2 176 15,-6-10 48-15,5-2-48 31,-7-2 136-31,0-4-32 0,-1-4-56 0,-7-2 120 0,1-4-120 16,-1-2 16-16,-3-2 112 16,0 0-176-16,-3-2 0 0,-12-1 56 15,2 3-56-15,-5 4 56 16,2 3-40-16,8 8 104 0,-3 3 96 15,3 6-216 1,3 4 0-16,2 2 216 31,3 4-200-31,0 0 280 16,-2 0-192-16,2 2-48 0,0 16-56 15,0 6-144-15,0 8 80 16,0 6-24-16,6-1-48 16,6-1 120-16,-1-4-136 15,0-6 56-15,1-3-128 0,-4-2-752 16,-2-8-72-16,2-4-561 0,0-5-607 15,-6-4-401-15,6 0 225 16,-6 0 1039-16,3-8 1057 0,-2-3 296 47,5 0 552-47,-5 1 577 15,8 1-305-15,-3 3 192 0,1 1-96 16,5-1-224-16,-3-1 81 16,6 1-617-16,-3 0 32 0,-1 2-128 15,-5-1-48-15,-1-1 64 0,-1-1 152 16,-3 1-176-16,-3-2 168 15,0 1-144-15,0-2 80 0,0 1 376 16,0 2-256 0,-6 2 240-16,-4 2-208 0,2 2-208 15,3 0 152-15,-3 12-256 0,0 8-296 16,5 3 40-16,0-4 232 0,3 2-72 15,0-8 104 32,0 0-8-47,0-7 0 16,0-2-64-16,3-3 56 15,0-1-104-15,7 0-120 16,-2 0 152 0,3-1-48-1,2-16-216-15,6-15-328 0,-4 5-1329 0,-5 1-3464 16</inkml:trace>
  <inkml:trace contextRef="#ctx0" brushRef="#br0" timeOffset="305458">592 14625 4640 0,'0'0'2993'0,"0"0"-1385"0,0 0-79 15,0 0-81-15,0 3-512 16,0 9-680-16,0 7 24 0,0 3-48 15,0 4-7 1,0 6-9 0,5 2-168-16,1 4 16 15,6 2-56-15,-1 1 112 0,2 0-120 16,-2-1 24-16,4-2-24 0,-4 1 0 15,0-5 24-15,-3-4-16 0,1-2-8 47,-3-5 0-47,4 2 0 16,-4-3 8-16,1 0-8 15,-3-2 0-15,1 0-8 0,-5-4 0 16,0 0-72-16,0-2-8 0,0-2 0 31,0-4 176-31,0 0-72 16,0 1 72-16,0-5-80 15,-5-1-8-15,-1 1 0 0,1-2 24 16,-6 0-112-16,3 0 88 31,-4 0-56-31,1-2 8 0,-5 0-465 16,-10 0-255-1,4-2-1040 17,1-6-3713-32</inkml:trace>
  <inkml:trace contextRef="#ctx0" brushRef="#br0" timeOffset="306240">519 14889 1736 0,'-3'0'2712'16,"3"0"-1007"-16,0 0-49 0,0 0-176 0,0 0-127 15,0 0-489 1,0 0-416-16,0 0-64 31,0 0-384-31,0 0 0 16,0 0-144-16,16 0 144 15,2-4 48-15,5-4 232 16,-4 2-72-16,-1-2 40 0,0 2-192 16,-1 2 104-16,-5 0-136 0,-1 2 40 31,-3 2 48-31,-1-2-64 47,-6 2 32-47,-1-2 64 31,0 2-144-31,0 0-136 0,0 0-1496 47,0 0-3337-47</inkml:trace>
  <inkml:trace contextRef="#ctx0" brushRef="#br0" timeOffset="306826">897 14869 12538 0,'4'-2'672'32,"-4"2"-192"-17,0 0 25 1,0 0-249-1,1 0-80-15,-1 0-72 0,3 0-24 16,1 0-160 0,0 0 56-16,1 6-889 15,2 6-1727-15,-6 2-4898 31</inkml:trace>
  <inkml:trace contextRef="#ctx0" brushRef="#br0" timeOffset="307162">944 15024 1744 0,'0'0'6161'0,"0"0"-4552"15,0 0-297 1,0 0 0 0,0 0-312-16,0 0-520 0,0 0-296 15,16 0-32-15,-3 0-144 16,3 0-10234-16</inkml:trace>
  <inkml:trace contextRef="#ctx0" brushRef="#br0" timeOffset="318260">1976 14621 1592 0,'0'0'2160'16,"0"0"-831"-16,0 0 183 0,0 0-192 16,0 0-208-1,0 0 1145-15,0 0-1561 16,0 0-216-16,0 0 144 62,0 0-176-62,0 0-136 16,0 0 201-16,0 0-297 0,0 0 120 31,0 0-112-15,0 0-216-16,0 2 352 15,0 1-320-15,0 3-32 0,0 2-16 16,0 1 24 15,0-1-16-31,0 48 0 16,-5 0 0-16,4 0 152 15,-1-2-152 1,2-44 8-16,0-2-8 0,0-4-32 47,0 0 96-47,0-4-56 0,0 0-8 46,0 2 0-46,0-2 72 16,0 0-72-16,-3 0 0 16,3 0-136-16</inkml:trace>
  <inkml:trace contextRef="#ctx0" brushRef="#br0" timeOffset="362809">3635 14520 3424 0,'0'0'3001'0,"0"0"-1545"16,0 0-336-16,0 0-79 15,0 0-473-15,0 0-312 16,0 0-160-16,3 0-48 0,-3 0 48 16,5 0-88-1,-5 0 184-15,0 0 64 0,0 0-184 16,1 0 376-16,3 0-320 15,-1 0-8-15,-2 0-32 16,3 0-24-16,2 0-40 0,-1 0 32 16,5 0 80-1,-2-2 24 1,1-2-152-16,1 2-8 0,1 0 80 0,2 2 0 15,-3 0 272-15,5 0-128 16,-3 0 88 0,0 0 17-16,-4 0-249 0,3 2 16 0,-6 2 40 31,1 0 32-31,-2 4 248 15,-1 0-40 1,2 2-48-16,-5 2 56 16,0 0-144-16,0 5-88 31,0-2 48-31,0 4-192 15,-8-2 240-15,-7 4-176 0,1-3-24 16,-3-4 112-16,-5-1-112 0,-1-2-24 16,4-3-24-16,-1-3-8 15,4-3-40-15,3 0 48 16,4-2-48-16,2 2-16 0,2-2 24 15,5 0 40-15,0 0 0 32,0 0-152-32,0 0 96 0,0 0-128 15,0 0-24 1,0 0 208-16,0 0-384 15,0 0 184 1,4 0 48 0,5 0 64-16,11-4 48 15,-3 2 32-15,6 2 16 0,-2 0-72 16,0 0 136-16,-2 0-72 0,-1 0 0 0,-2 2-16 15,-3 7 16-15,-1-3 0 16,-4 2 0-16,1-1 64 16,-1 2-64 15,-4-1 16-31,1 2 112 15,-2 2-120-15,0 0 280 16,-3 0-240-16,0 2 56 0,0 0 80 16,0-2-176-16,0 2 8 15,0 1 80-15,0-4-32 0,-10 1-56 16,2 0 0-16,0-2 0 15,-5 0 176 1,0-1-112-16,0-2-72 0,-1-1 0 0,-1-2 56 16,-2-2-8-16,0 0-48 15,-2-2 0-15,1 0 0 0,4 0-200 16,-4-8-232-16,7-7-528 31,3 0-1393-31,3 3-3752 0</inkml:trace>
  <inkml:trace contextRef="#ctx0" brushRef="#br0" timeOffset="378087">5287 14370 624 0,'0'0'1712'16,"0"-2"-744"-16,0 2-360 15,0 0 64-15,0-3-151 0,0 3-177 16,0-2 72-16,0 2-112 16,0 0 72-16,0 0 16 15,0 0-296-15,0-2 168 0,0 2-168 16,0 0 16-16,0-2-24 15,0 2-80-15,0 0 112 0,0 0-40 16,0 0 0-16,0 0 168 16,0 0 8-16,0 0 8 15,0 0 104-15,0 0-80 0,0 0 65 0,0 0-57 16,0 0-152-16,0 0 168 15,0 0 8-15,0 0 112 0,-4 0 160 16,4 0-152-16,0 0-88 16,0 0 40-16,0 0-88 15,-3 0-8-15,3 0-80 0,-1 0-96 16,-3 4 8-1,4 3-128-15,-3-1 8 16,-2 0-8-16,2 2 0 16,-3 4 8-16,4 0 0 0,-8-1-8 15,9 4 33-15,-7-1-25 31,4-2-8-31,-2 0 0 0,1-4 0 32,2 0 24-32,0-2-24 15,1 0 0-15,-1 2 0 0,0-2-48 31,-1 0 48-15,0 2 0-16,2-2-129 0,0 2 129 0,-1 1-8 16,1-2-40-16,2 3 40 15,-6 1-128-15,4-4 40 16,-1 1 80-16,-2 0-72 0,4-1 8 15,-1-1 0-15,-1-1-64 32,3 1 56-32,-2-2 112 0,2 0-88 0,-3 1 64 15,3-3-32 1,-2 2 32-1,2 0 0 1,-1-2 0 0,1 1-8-16,0-1 16 15,0-2-8 1,0 2 0-16,0-2 72 0,0 0-72 15,-3 0 104-15,3 0-104 0,0 0 72 16,0 0-64-16,-2 0 48 47,2 0-56-32,0 2-8-15,-2-2 8 16,2 0 0-16,0 2 8 31,0-2 48-31,0 0-56 0,0 0 0 16,0 0-8-16,0 0-40 15,0 0 48-15,0 0 0 16,-3 0 0-16,3 2 0 0,0 0 0 16,0 0 0-16,0 3 0 15,-2-3-56-15,2 2 56 0,0-2 0 31,0 0 0-31,-3-2 8 16,3 2-8-16,0-2-104 0,0 0 104 16,0 0 72-1,0 0-72-15,0 0 96 16,0 0-96-16,0 0 72 0,0 0-72 15,0 0 8 1,0 0 128 0,0 0-136-16,0 0 0 15,0 0 0-15,0 0 0 0,0 0 0 16,0 0-72-1,0 0-8-15,3-4 40 16,6-2 40-16,0 4-64 31,-1-3-48-15,2 3 112-16,-2 0-120 15,2 0 112 1,1-2 8-16,2 2-56 0,-2 0 32 0,1 1-72 31,-1-1 40-31,0 0 56 16,0 2-8-16,-2 0-72 15,0 0 80-15,-1 0-8 0,2 0-200 16,-4 0 88-16,9 0-16 16,0 0-48-16,1 0-96 15,-2 2 232-15,-2 0 48 16,0-2 0-16,0 0 40 15,-6 1-40-15,4-1-64 0,-4 2-32 16,2-2 88-16,-3 2 8 16,2-2 0-16,-4 0-72 0,0 2 64 31,2-2 8-31,-5 0 0 0,0 0-64 0,0 0 48 0,0 0-24 15,0 0 40-15,0 0 96 16,0 0-96-16,0 0-504 0,-8 0-4041 16</inkml:trace>
  <inkml:trace contextRef="#ctx0" brushRef="#br0" timeOffset="380390">5295 14460 4304 0,'0'0'2161'0,"0"0"-921"15,0 0 240-15,0 0 1 16,0 0-273-16,0 0-600 0,0 0-216 15,0 0-88-15,0 0-24 16,0 0 56-16,0 0-136 0,0 0-47 16,0 0 103-16,0 0-248 0,0 0 0 15,0 4-16-15,0 0 40 16,0 4-32-16,0 0 0 0,0 2 8 15,0 2 64-15,0 2-72 16,0 4 0 0,0 1 0-16,0 0 8 0,0 1-8 0,0-1 0 15,0-2 128-15,0-2-128 16,0-3 0-16,0-3 0 0,0 0 0 0,0-1-48 15,0-1 48-15,0 3 8 16,0 1 0-16,0 1 24 0,0 0-32 31,0 2 0-31,0-1 0 16,0 2 0-16,0-2 0 15,0 2 8-15,0-5-8 0,0-2 16 16,0-2-8-16,0-2-16 0,0-2 16 31,0 0 32-31,0-2-40 16,0 2 48-16,0 0-48 31,0-2 0-31,0 2 24 0,0 0-24 31,0-2 0-31,0 2 8 47,0-2-8-47,0 0 0 0,0 0 0 16,0 0-88-16,0 0 72 0,0 0 8 15,0 0-112-15,0 0-160 16,0 0-713-16,-3-6-3488 0</inkml:trace>
  <inkml:trace contextRef="#ctx0" brushRef="#br0" timeOffset="396980">5119 15178 1512 0,'0'0'1960'0,"0"0"-872"15,0 0 657 1,0 0 207-16,0 2-191 0,0 0-209 0,0 2-432 16,0 2-224-16,0 4-544 0,0 2-63 15,0 4 31 32,0 0-240-31,0 2 192-1,0 2-272-15,0-2 8 16,0-2 32-16,0 0-16 15,0-4 96-15,0-1-120 0,0-6 0 16,0 1 192-16,0-2-112 0,0-2-80 16,-3 0 40-16,3-2-40 31,0-6-64-31,0-7-9514 0</inkml:trace>
  <inkml:trace contextRef="#ctx0" brushRef="#br0" timeOffset="398221">5308 15041 4368 0,'0'0'1817'0,"0"0"-281"0,0 0 337 46,0 0-841-46,0 0 160 16,0 0-576 0,0 0-296-16,0 0 176 15,0 0-48-15,0 0-296 31,0 0 137-31,-52 103-113 0,47-87 80 16,4 2-80-16,-3 1 56 16,3 0 40-16,1-3-152 0,0 0-16 15,0 0 48-15,-5-2-136 16,5 1 48-16,0-2-64 15,0 1 0-15,0-2 72 16,0 0-72-16,0 1 0 0,0-4 0 16,0 3-56-16,0-1 56 0,0-4 0 15,5 1-136-15,0-2 128 16,1 1-224-16,-4-3-64 0,6 0 48 15,-5-2-296-15,3 0 392 0,-1-2-233 16,2 0 33 0,-2 0 152-1,-1 0 24-15,1 0-168 0,0 0 200 0,-2 0-40 0,5 0 24 16,0-2 144-16,-1-6-176 15,1-1 136-15,2 1-96 0,-1-1 32 16,-1-2 120 0,-1 1-184-16,-2-1 128 15,0-2 8-15,-2 3 24 16,0 1 16-16,-3 0 8 15,0 3 0-15,0-2 224 0,0 0-120 16,0 0 152-16,-3 0-48 0,-5-2-72 31,-4 0 88-31,1 0-96 0,0 2-72 16,3 4 0-16,0 0-8 15,0 4 96 1,1 0-16-16,2 0-128 0,-1 0 0 0,1 0-256 16,-1 6-160-16,-3 13-600 31,1-6-1777-31,0 1-2128 0</inkml:trace>
  <inkml:trace contextRef="#ctx0" brushRef="#br0" timeOffset="401619">6629 14329 3912 0,'0'0'3001'0,"0"0"-1361"16,0 0-175-16,0 0-193 0,0 0-400 31,-3-5-384-31,3 5-216 16,0 0-32-16,0 0-32 0,0 0 72 0,0 0 217 31,-2 0-33-31,0 0-32 0,-3 9-80 16,1 6-248-16,-3 0-16 0,-4 6-80 15,3 3 0 1,-7 2 80-16,4 0-88 15,-2 2 8-15,0-2 48 16,3-2-48 0,-1-4 40 15,1-6-48-31,2-1 0 15,3-6 40-15,1-1-40 16,0-2 0-16,4 0 56 0,0-4-56 16,-4 2 24-16,4-2-24 15,0 0 0-15,0 0 64 0,0 0-64 31,0 0 64-31,0 0-48 32,0 0-16-32,0 0-72 0,0 0-72 15,0 0-24-15,0 0-8 16,0 0-128-16,4 0 152 15,4-4 144-15,5-2 0 0,5-1 0 32,0 1 0-32,0-3-24 15,-1 1 24-15,1 0 16 0,0 3-16 16,-3 0-72-16,1 1-200 0,-3 2 104 15,3 0-80 1,-3 2-41 0,-2 0-15-16,0 0 88 0,-1 0-16 15,-4 0 224-15,1 0-88 16,-2 0 16-16,1 0 80 0,-3 0 8 15,1 0 0-15,-3 0-96 16,2 0-192-16,1 0-296 0,-1 0-40 31,-1 0 208-31,-2 0-16 0,3 0 176 0,-3 0 248 0,0-2-96 16,0 0 56-16,1 2-72 15,-1-2-296 1,0 0-1065-16,0 0-1103 16</inkml:trace>
  <inkml:trace contextRef="#ctx0" brushRef="#br0" timeOffset="402144">6659 14406 5297 0,'0'0'2224'15,"0"0"-1048"1,0 0-191-16,0 0 95 0,0 0-488 31,0 0-176-31,0 0 128 16,-6 54-376-16,6-38-160 0,0 4 56 31,0 0-56-31,0 2 128 16,0 4-128-16,0-1-8 0,0 1 72 15,0-3 8-15,0 1-80 16,0-3 24-16,0-4 40 0,0 0-40 15,0-6 48-15,0 0-72 16,0-3 56-16,-2-2 40 0,-1-2-112 16,3-2 32-16,0-1-16 15,0 1 8-15,0-2 72 16,0 0-24-16,-3 0-56 0,0 0-520 15,-2 0-1656 1</inkml:trace>
  <inkml:trace contextRef="#ctx0" brushRef="#br0" timeOffset="408948">6495 14969 2472 0,'0'0'2873'0,"0"0"-1129"16,0 0-368-1,-2 0 73-15,2 0-57 16,0 0-440-16,-2 0-112 15,2 0-72 1,0 0-183-16,0 0 15 16,-3 0-144-16,3 0-160 15,0 0 64-15,-1 0-152 0,1 12-64 16,0 4-88-16,0 7 16 15,0 3-72-15,0 1 0 16,0 1 0-16,0-1-64 0,0-3 176 16,0-2-136-16,0-4 40 15,0-2-16-15,0-2 72 0,0-2-72 16,0 0-24-1,0-2 8 1,0-2 24 0,0 0-8-16,0 0 72 15,0-4-16 1,0 0-112-16,0-4 56 0,0 2 0 0,0-2 56 15,0 0-56-15,0 0-208 0,0 0-8 16,0 0-456-16,0-2-728 16,0-6-3209-16</inkml:trace>
  <inkml:trace contextRef="#ctx0" brushRef="#br0" timeOffset="409744">6626 15058 800 0,'0'0'5337'0,"0"0"-3473"15,0 0-415 1,0 0-169-16,0 0-8 0,0 15-528 16,0-2-232-16,0 2-232 0,0 4-104 15,0 3 128-15,0-3-87 0,9 4-25 31,-2-3-192-31,2-2 8 16,-1-4 136-16,-3-4-144 16,2-4 8-16,1 0-80 15,-5-3 72-15,5-3-8 0,0 0-112 31,0 0 120-31,2 0 40 0,-2-11-32 16,3-1-8-16,1-2 0 16,-4-2-16-16,1 0 16 15,-2 0 0 1,-2-4 8-16,-4 2-16 0,3 0-40 0,-4-1-48 0,0 4 88 15,0-2-96-15,0 4 96 16,0-2-137 0,-5 3 9-16,-5 5 64 15,2-2-136 1,-3 5 144-1,-1 2-64-15,1 2-392 0,0 0 144 0,-1 0 40 16,1 2-400-16,3 7-72 16,-3 4-432-16,-1-1-1281 0,4 1-2344 15</inkml:trace>
  <inkml:trace contextRef="#ctx0" brushRef="#br0" timeOffset="426509">7934 14195 3136 0,'0'0'2745'15,"0"0"-697"-15,0 0-143 16,0 0-209-16,0 0-384 15,0 0-144-15,0 0-311 0,0 0-153 16,0 0-16-16,0 0-408 16,0 0-56-16,0 8-80 0,0 7-136 0,0 4 152 31,-4 7-160-31,-4 4 16 62,0 2 128-62,-1 0-144 16,2-1 0-16,-4-5-8 0,-1-4 8 15,6-4 8-15,0-6 0 0,1-2-8 47,3-2 80-47,-4-4-72 16,1 0-8-16,5-2 0 15,0 0-8-15,0-2-88 0,0 0 96 16,0 0-104-16,0 0-1248 0,5 0 944 16,8 0 112-16,16-4 296 15,5-8-88-15,1-2 24 0,1 2 64 63,-17 6-8-63,2 2-56 15,-7 2 56-15,1 2 8 0,-7 0 0 0,-1 0 0 16,-3 0-24-16,-4 0 24 15,4-2 0-15,-4 2 0 16,0 0-80-16,0 0 80 16,0 0-528-1,1 0-393-15,-1 0-615 0,0 0 72 16,0-4-1025-16,0-5-3872 0</inkml:trace>
  <inkml:trace contextRef="#ctx0" brushRef="#br0" timeOffset="426832">8043 14314 4841 0,'0'0'2224'0,"0"0"-1552"0,0 2 240 15,0 13 41-15,7 6 319 16,-1 5-472-16,4 2-56 15,-2 0-80-15,-5-2-208 0,1 0-128 16,-4-4-71-16,0-2-33 16,0-2 32-16,0-4-24 0,0 0-16 15,0-3 144-15,0-2-288 16,0-1 48-16,-2 0-120 15,-3 1 8-15,5-5-56 0,-5-1-32 16,5 1-200-16,-1-2-72 16,1-2-529-16,0 0-855 0,0 0-2265 0</inkml:trace>
  <inkml:trace contextRef="#ctx0" brushRef="#br0" timeOffset="427176">8279 14568 4729 0,'0'0'2528'0,"0"0"-1336"16,0 0 289-16,0 0 143 15,0 0-472-15,0 15-440 0,0-7-432 16,0 1-200-16,-14 12-80 16,-1-4-1392-16,-3 0-4145 0</inkml:trace>
  <inkml:trace contextRef="#ctx0" brushRef="#br0" timeOffset="428133">7987 14865 3392 0,'0'0'4649'0,"-2"0"-2936"16,1 0-313-16,1 0 400 15,-2 0-687-15,-1 2-553 0,1 10-408 16,-1 4 48-16,3 4-152 31,0 0 128-15,0 1-144-16,0-2 16 0,0 1-48 0,0-4 0 31,0 0 96-31,0-2-96 0,0-1 0 16,3-4 0-16,2-1 0 31,-2-1-88-31,4-3 88 15,-1 2-48-15,4-2-32 0,-4-1 8 16,4-1-56-16,-2 2 112 16,-3-2-40-1,1 0-224-15,1 1 208 0,-2-1-80 16,3 0 48-16,-5 2-48 15,0-2-129-15,2 2 265 16,-2-2 8 0,1 2-128-16,0-3 88 0,-4 1 40 0,0 2 16 15,0-1 753 1,0-1-297-16,0 2-224 15,-11 0-136-15,0 0 24 16,-9 0-56-16,-2 0-72 0,-15-3-592 31,4-1-1137-31,1 0-3936 16</inkml:trace>
  <inkml:trace contextRef="#ctx0" brushRef="#br0" timeOffset="428483">8001 14883 3928 0,'0'0'1385'0,"0"0"-577"15,0 0 240-15,0 0-192 16,0 0 104-16,0 0-159 16,31-4-281-16,-20 4 352 0,-3 0-336 15,4 0-128-15,-6 0-192 16,6 0-144-16,-3 0 128 0,3 0-200 15,2-2-16-15,-3 0-1328 16,-3 0-2889-16</inkml:trace>
  <inkml:trace contextRef="#ctx0" brushRef="#br0" timeOffset="428977">8284 15099 6785 0,'0'0'4097'16,"0"0"-2745"-1,0 0 128-15,0 0-407 16,0 6-537-16,-5 7-536 16,-8 11-392-16,2-5-2017 0,-2 2-5368 15</inkml:trace>
  <inkml:trace contextRef="#ctx0" brushRef="#br0" timeOffset="442309">8144 15581 1376 0,'0'0'2792'0,"0"0"-815"16,0 0-41-16,0 0 329 0,0 0 135 15,0 0-799-15,0-2-417 0,-5-2-168 16,-2-2-448-16,2 0-160 16,-3-2-368-16,2-2 16 31,-2-1 32-16,0 4-32-15,-4-1-56 0,-4 2 0 0,-2 0 0 16,1 3-96-16,-1 3-152 0,0 0-16 16,4 0 256-16,2 3-208 15,3 11 136-15,5 1 72 31,4 2-160-31,0 3 160 16,0-2 8-16,0-2-80 0,9 0 0 16,5 0 80-16,-1-4-152 0,2 2 56 0,1-2-216 15,1 0 160-15,3 2-24 16,-2 0-24-1,-1-1 8 1,1 0-232-16,-3 0 232 0,-4-4 104 16,-3-1-64-16,-3 2 144 15,-2 1-104-15,-3-2 112 0,0 1 96 16,0 3-96-16,-5-4 0 0,-9-1-56 31,2 1 128-31,-7-3-72 16,1 0 0-16,-3-5 0 0,0-1 40 15,0 0-32 1,4 0-8-16,4 0 8 0,6-3 40 0,4-7 32 15,3-7-80-15,0-5 0 32,11-5 120-32,10-10-72 0,3 1 408 15,1 0 24-15,-1 2-472 16,-3 8 192-16,-3 4-152 15,-2 10-48-15,-5 6-184 0,0 6-944 16,-6 0-2809-16,0 12-2809 0</inkml:trace>
  <inkml:trace contextRef="#ctx0" brushRef="#br0" timeOffset="442779">8421 15799 3488 0,'0'0'4601'0,"0"0"-2760"16,0 0-361-16,0 0 344 15,0 0-519-15,0 0-57 0,0 0-408 16,0 4-472-16,0 4 128 15,0 7-496-15,-1 17-16 32,-4-4-736-32,-2-2-3481 0</inkml:trace>
  <inkml:trace contextRef="#ctx0" brushRef="#br0" timeOffset="455578">9616 14159 7177 0,'0'0'2793'15,"0"0"-1121"-15,0 0-8 0,0 0-231 16,0 0-329-16,0 0-664 15,0 0-88-15,0 0-56 0,0 0-208 16,0 0 152-16,-1 14-192 16,-11 6-40-16,-4 7 40 31,2 5 32-31,-2 4-136 0,1-4 56 0,1-2 0 15,2-4 96-15,3-9-96 16,2-2 0-16,2-5-56 0,2-4 56 16,0-3 0-16,-4 2 0 15,2-1 0-15,2-2 0 16,-2 2 8-16,1-2-8 15,2-2 80-15,2 2-80 0,0-2 0 16,0 0-56-16,0 0-88 16,0 0 128-16,0 0-72 15,0 0-136-15,0 0 32 16,6 0-176-16,7 4 256 15,5-2 104-15,6 0-24 16,5 0 32 0,4-2 0-16,2 0 0 15,-2 0-8-15,5 0-8 0,-4 0 8 16,0 0 0-16,-8 0-104 15,-3 0 104-15,-6-4 8 0,-5 2 0 16,-4 0 0-16,-2 0 0 31,-3 2-8-31,-1 0-216 16,-2 0-480-16,0 0-232 0,0 0-1321 15,0 0-2256-15</inkml:trace>
  <inkml:trace contextRef="#ctx0" brushRef="#br0" timeOffset="455900">9763 14293 5449 0,'0'0'2848'16,"0"0"-1639"-16,0 0-49 16,0 0-104-16,0 0-536 15,0 0-512-15,0 0 80 16,-22 123-88-16,22-83 48 0,-5-4-40 15,5-3 8-15,-2-3 48 16,1-7-40 0,-3-3-16-16,4-6-8 0,0-1 0 0,0-8 16 15,0-1-16-15,0 0 0 0,-3 0-408 16,0 3-1064-16,-2-3-3529 0</inkml:trace>
  <inkml:trace contextRef="#ctx0" brushRef="#br0" timeOffset="457671">9495 14857 4961 0,'0'0'4048'0,"0"0"-3191"0,0 0-625 31,0 0 256-31,0 0-288 16,0 0 264-16,0 0 288 0,21 99-56 16,-19-63-112-16,3 1-96 15,-4-5-207-15,3-3-57 16,-1-7-128-16,-3-6-88 0,1-6 136 15,-1-4-144-15,0-2 80 16,0-2 56 0,0-2-128-16,0 0-8 0,0 0 0 15,0 0-737-15,0-12-1999 16,0-4-4362-16</inkml:trace>
  <inkml:trace contextRef="#ctx0" brushRef="#br0" timeOffset="458062">9844 14865 3624 0,'0'0'3969'16,"0"0"-2649"-16,0 0-439 0,0 0-17 15,3 22-88-15,1-2-320 32,-3 6-304-32,2 4 32 15,-3 2-80-15,2 2 104 0,-2 0-40 16,0-3-160-16,0-1 168 0,0-6-56 15,0-5-120-15,0-4-16 16,2-3-64 0,-2-6 80-16,0-4 0 15,4 0-168-15,-4-2-168 16,0 0-736-16,0 0-1857 0</inkml:trace>
  <inkml:trace contextRef="#ctx0" brushRef="#br0" timeOffset="459622">9603 15563 7033 0,'0'0'2032'0,"0"0"-1079"0,0 0 415 16,0 0-272-16,0 0-496 15,0 0-200-15,0 0 185 0,0 106-305 32,-3-77 0-32,0-1 96 15,-2 0-296-15,2-3 96 16,0-1-160-16,1-3 192 0,-1-6-184 0,1-2-16 15,-1-3-8-15,1-5 8 16,1 1-8-16,1-4 144 16,-3-2-144-1,3 0-328-15,-2 0-856 16,2-11-3025-16</inkml:trace>
  <inkml:trace contextRef="#ctx0" brushRef="#br0" timeOffset="460218">9825 15581 4560 0,'0'0'4890'15,"0"0"-3314"-15,0 0-32 31,0 0-360-31,0 0-271 0,0 0-65 16,-42 88-296-16,30-63-24 16,-2-4-248-16,3-3 40 0,1-2-144 15,3-3-96-15,-4-2 24 16,3 2-32-16,2-5-72 15,1-1 0 1,0-3 8-16,3 0 0 0,2-2-16 16,0-2 32-16,0 0-96 15,0 0 48-15,0 0-208 0,0 0-8 16,0 0-48-16,0 0-56 15,7 0 336 1,6 0-160-16,4 0 168 16,9 0 0-16,2 0-8 0,6 0 0 15,1 0 16-15,4 0 64 16,-2 0-72-16,-1 0-192 0,-4-2 176 15,-8 2-120 1,-5-2 48 0,-2 2 40-16,-9-2-8 0,-2 2 56 15,-1 0 0-15,-2 0-56 16,-3 0-96-16,0 0-176 0,0 0-176 15,0 0-353-15,0 0-751 16,0 0-2513-16</inkml:trace>
  <inkml:trace contextRef="#ctx0" brushRef="#br0" timeOffset="460550">9922 15627 4304 0,'0'0'2945'0,"0"0"-1505"15,0 0-367 1,0 0-273-1,0 0-344-15,0 0-296 0,0 0 0 16,0 50 248-16,0-22-280 0,0 2 72 16,0 4-112-16,0-2-80 0,0 2-8 15,0-4-72-15,0 1-208 16,0-5 104-16,0-6-72 15,0-2 240 1,0-6-32-16,0-4-32 16,0-4-40-16,0 0-264 0,-5-4-296 15,-3 0-1697-15,1 0-5375 0</inkml:trace>
  <inkml:trace contextRef="#ctx0" brushRef="#br0" timeOffset="472329">11049 14073 1464 0,'0'0'2208'15,"0"0"-647"-15,0 0 311 16,0 0-72-16,0 0-359 16,0 0-113-1,0 0-288-15,0 0-88 0,0 0-263 16,0 0-273-1,0 0 64-15,0 0-224 16,0 0 0-16,0 0 0 16,0 0-192-16,0 0 96 0,0 0-56 15,0 0-88-15,0 0 192 0,-2 2-192 16,-7 6-8-16,0 4 32 15,-2 2-32-15,0 4-16 16,3 2 0-16,-4 0 0 0,4 1 0 31,-3 0 8-31,1 3 0 16,1 2 0-16,1 3 0 0,-2-1-16 15,5 0 16-15,-3-4-24 32,5-2 16-32,3-4 16 15,0-4-8-15,0-2 0 0,0-2-128 16,0-2 128-16,0 0-152 15,6 0-112 1,4-2 136-16,1 0-176 0,-3-2 104 16,4 0 32-16,-3-1-184 15,-1-3 112-15,2 0-88 16,0 0-145-16,1-3 337 31,2-11-56-31,-3-4 128 16,4 0-24-16,-1 0-128 15,-6 0 88-15,2 4-16 0,-5 0-64 31,0 3 200-31,-4 2-64 0,0 1 72 0,0 0 24 16,0 1-16-16,0 1-8 0,-4 1 48 16,-5 1 40-16,-2 0 160 0,0 2-240 15,3-2 128-15,-4 1-8 16,1 3-128-16,3 0 0 31,-2 0-72-31,1 0-368 0,-6 0-640 16,1 0-1345-16,1 0-3864 0</inkml:trace>
  <inkml:trace contextRef="#ctx0" brushRef="#br0" timeOffset="477871">3620 6928 3568 0,'0'0'2009'0,"0"0"-1417"16,0 2 584-16,0-2 128 0,0 2-559 31,0-2-345-31,0 0-392 15,0 2 48-15,0-2-56 0,0 0 16 16,0 0 8-16,0 0 136 16,0 0 56-1,0 0 184-15,0 0-288 0,0 0 96 0,0 0-168 31,3 0-32-31,-1 0-16 16,0 0-40-16,2 2 48 0,0 0 120 31,-3 0-120-31,1 0-104 16,3-2-152-16,-5 2-88 0,1-2 56 15,3 0-745-15,-1 0-1431 16,-3 0-3337-16</inkml:trace>
  <inkml:trace contextRef="#ctx0" brushRef="#br0" timeOffset="479238">6487 7032 4945 0,'0'0'2272'0,"0"0"-1232"15,0 0 385-15,0 0-129 16,0 0-352-16,0 0-360 15,0 0-88-15,0-2 80 16,0 2-87 0,0 0-137-16,0 0 56 0,0 0-184 15,1 0-136-15,4 0-64 0,2 0-24 16,7 0 0-16,1 0 8 15,2 0 0-15,6 0 48 16,-2-4-56 0,8-11-576-16,-6-2-1697 15,-6 2-6841 1</inkml:trace>
  <inkml:trace contextRef="#ctx0" brushRef="#br0" timeOffset="492017">10857 14951 1712 0,'0'0'3009'47,"0"0"-1521"-47,0 0-528 0,0 0 152 31,0 0-224-31,0 0-455 15,0 0-321-15,16-38-112 0,-15 32-272 16,3 4-505-16,-3 0-503 16,-1 2 496-16,0 0 368 15,0 0 416-15,0 0 400 0,0 0 584 16,0 0 128-16,0 2-15 15,0 6 111-15,0 6 48 0,0 6-296 16,0 4-352-16,0 4-135 0,0 0-241 16,0 1 24-16,0-5-200 15,5-7-48-15,-5-2-8 31,0-5 48-15,0-4-48-16,0-3-32 16,0-3-801-16,0 0-1783 0,0 0-4586 0</inkml:trace>
  <inkml:trace contextRef="#ctx0" brushRef="#br0" timeOffset="493002">11073 14815 5129 0,'0'0'2704'0,"0"0"-1432"15,0 0-239-15,0 0-401 0,3 0-224 16,4 0 48-16,-1 0-32 16,2 0-64-16,2 0-32 15,-2 4-24-15,3 2-280 0,-1 4 24 16,-2-2 208-16,3 2 0 15,-6 2 80-15,2-2-135 47,-4 0 31-47,-1 0 96 0,-2 0-56 31,0 2-120-15,0 4 224-16,0 2-96 0,-5 6 40 0,-13 0-248 16,3 3-72-16,-4-1-168 0,6-5 80 15,-5 0 0-15,5-5-40 16,2-4-32-16,3-3 112 0,0-2-24 15,6-3 48-15,1-2-48 16,1-2-88-16,0 0-56 0,0 0-40 16,0 0 32 15,0 0-16-31,0 0 24 47,0 0-153-47,0 0 177 15,6 0 192-15,7 0 96 0,3 0 136 16,4 0-80-16,4-6-7 15,0-1-17-15,2 2-120 0,1 1-8 16,-6-2 0-16,0 4 8 16,-6-2 16-16,-2 2-16 0,-3 2 0 15,-4-3 72-15,0 3-80 16,-6 0-521-1,0 0-1847-15,0 0-5186 0</inkml:trace>
  <inkml:trace contextRef="#ctx0" brushRef="#br0" timeOffset="522119">6273 6988 328 0,'0'0'1312'0,"-3"0"-56"15,0 0 336-15,3 0 49 16,0 0-193-16,-2 0 32 0,2 0-191 0,0 0-281 15,0 0-136-15,0 0-232 16,0 0-168 0,0 0-40-16,0 0-384 15,0 0 80-15,0 0-64 16,0 0-64-16,0 0 121 15,0 0-121-15,0 0 0 0,0 0 0 16,0 0-16-16,0 0 8 0,0 0-81 16,0 0 25-16,0 0 64 31,2 0 8-31,8 0 8 15,-2 2 16-15,3 0 41 0,-1 0-81 16,3 2 8-16,3-2 0 16,-2 2-49-16,6 1 106 0,-4-1-57 31,0 0 0-31,2-1-16 15,-2 1 16-15,2 0 0 16,-2 0 0-16,2 0 16 0,-1 1-16 16,1-1 0-16,0 2 16 15,0-4-8-15,-1 1-8 0,-2 1 0 16,1-2 32-1,-5 0-40-15,-4 0 8 16,3 1 0-16,-4-3 40 16,2 2-40-16,-3 2 0 0,6-2 0 15,1 2 0-15,2 1-48 16,-3-1 56-16,1 0-8 15,-3 0 0 1,1-1 16-16,-7-1-16 0,2-2 0 16,-5 0 8-16,3 0 72 15,-3 0-80-15,0 6 0 0,-6-2-2145 16,-9 2-7561-16</inkml:trace>
  <inkml:trace contextRef="#ctx0" brushRef="#br0" timeOffset="532022">1023 8163 5673 0,'0'2'2784'0,"0"-2"-1487"15,0 0 31-15,0 0-56 16,0 2-88-16,0-2-599 0,0 0-313 0,0 0-40 16,0 2-208-16,0-2 8 15,0 2-32-15,0-2 64 16,0 2 40-16,0 0-96 0,0 3 64 15,0-1 48-15,0 2-40 16,0 1-80-16,0 4 0 0,0-1 80 16,0 5 24-1,0 4-32-15,0 3 32 0,0 1-40 0,0 2 40 31,-3-1-104-31,-2-4 0 16,4-4 8-16,-1-5 56 0,2-4-56 16,0-5-8-16,0-2-224 15,0 0-840-15,0-8-1185 16,0-8-3848-16</inkml:trace>
  <inkml:trace contextRef="#ctx0" brushRef="#br0" timeOffset="532844">972 7973 1768 0,'0'0'4585'0,"0"0"-3161"16,0 0-256-16,0 0 161 0,0 0-97 15,0 0-568 1,0 0-232-16,0 0 216 0,0 0-392 0,0 0 224 15,0 0-247-15,0 0-105 47,0 0-8-47,34 22-40 0,-31-22-160 16,-3 0-192-16,0 0-2313 47,0 0-5633-47</inkml:trace>
  <inkml:trace contextRef="#ctx0" brushRef="#br0" timeOffset="534220">1149 8220 4520 0,'0'0'4233'0,"0"0"-2736"16,0 0 223-16,0 0-200 16,0 0-431-1,0 0-433-15,-1 0-488 16,1 0 8-1,11 0-96-15,3 0 128 16,4 0 88-16,3-2-296 0,-1 0 104 31,1 0-104-15,-2-2-160-16,5-5-464 0,-6 1-1409 0,-2 3-2712 15</inkml:trace>
  <inkml:trace contextRef="#ctx0" brushRef="#br0" timeOffset="534432">1230 8107 4624 0,'0'0'2761'0,"0"0"-1641"16,0 0-95-16,-2 0 95 15,1 9-152-15,-2 4-288 0,-2 3-16 16,1 4-256-16,0 3-104 16,-4-1-112-16,1-1-192 15,1 2-48-15,-2 3-776 0,-1-7-1712 16,6-4-4906-16</inkml:trace>
  <inkml:trace contextRef="#ctx0" brushRef="#br0" timeOffset="534753">1361 8212 4296 0,'0'0'2433'0,"0"0"-977"0,0 0-263 16,0 0 167-16,0 0-104 31,0 0-688-31,47-7 144 0,-33 5-368 15,1 0-336-15,-4 2 192 32,2-2-192-32,1 0-8 0,-2-2-384 15,-1 1-1072-15,-4-1-928 16,-3 0-2513-16</inkml:trace>
  <inkml:trace contextRef="#ctx0" brushRef="#br0" timeOffset="534980">1361 8212 1768 0,'85'-117'2840'16,"-85"117"-1375"-16,-1 0-65 0,1 0-144 15,0 0-95-15,0 2-305 16,0 8-160 15,0 5 88-31,0 0-288 16,-3 7-176-16,3 5 48 0,-5 16-368 15,-3-2-64-15,1-7-2872 16</inkml:trace>
  <inkml:trace contextRef="#ctx0" brushRef="#br0" timeOffset="540473">8051 6407 6057 0,'0'0'3120'0,"0"0"-1935"16,0 0-345-16,0 4 224 16,9-2-104-16,5 1-160 15,1-1 65-15,6 0 47 16,4-2-360-16,1 0-88 15,5 0-120-15,-2-2-192 16,0-7-40-16,-1 1-112 0,-3 2-392 16,-2-3-664-16,-7 6-1481 15,-5-1-2992-15</inkml:trace>
  <inkml:trace contextRef="#ctx0" brushRef="#br0" timeOffset="540694">8231 6303 5761 0,'0'0'2912'15,"0"0"-863"1,0 0-161 0,0 0-455-16,0 0-793 0,0 0-448 31,0 0 120-31,0 0-112 15,0 0 40-15,-12 124-152 0,12-98-88 16,0 6-280-16,0-6-1337 0,0-8-3264 16</inkml:trace>
  <inkml:trace contextRef="#ctx0" brushRef="#br0" timeOffset="540998">8437 6420 4184 0,'0'0'4625'0,"0"0"-3328"0,0 0-169 16,0 0 64-16,0 0-480 0,25 0 48 16,-11 0 81-16,4-4-385 15,1 1-336-15,1-1-16 31,-4 0-104-31,2 0-104 0,-2 2-856 16,-5 0-1817-16,-4 2-2984 0</inkml:trace>
  <inkml:trace contextRef="#ctx0" brushRef="#br0" timeOffset="541243">8533 6292 5033 0,'0'0'2760'15,"0"0"-1424"1,0 0-239 0,0 0 15-16,0 0-456 15,0 0-32-15,0 0-248 0,-15 113-8 16,12-91-88-16,3 1-192 15,0 0-88-15,-2-3-64 0,2 3-1240 16,0-8-1576-16,-3-3-4226 16</inkml:trace>
  <inkml:trace contextRef="#ctx0" brushRef="#br0" timeOffset="541502">8741 6349 6793 0,'0'0'4553'0,"0"0"-2993"31,0 0-31-31,0 0-313 16,0 0-728-16,0 0-304 0,0 0-104 15,0 0 24-15,0 54-56 16,0-41-48-16,0 0 0 0,2-3-776 0,-2-2-672 16,0-5-1617-1,0-3-3184 1</inkml:trace>
  <inkml:trace contextRef="#ctx0" brushRef="#br0" timeOffset="541732">8793 6145 5657 0,'0'0'3016'0,"0"0"-1951"0,0 0-297 0,0 0-48 16,0 0-536-16,6 5-184 15,-1 9-560-15,-3-1-2121 0</inkml:trace>
  <inkml:trace contextRef="#ctx0" brushRef="#br0" timeOffset="542147">8991 6473 6833 0,'0'0'3225'0,"0"0"-1481"0,0 0-48 16,0 0-415 0,0 0-825-16,0 0-280 0,0 0-88 0,-42 70-88 31,20-50-656-31,2-5-1185 15,6-6-3568-15</inkml:trace>
  <inkml:trace contextRef="#ctx0" brushRef="#br0" timeOffset="542431">9069 6273 5369 0,'0'0'2944'0,"0"0"-1751"15,0 0-153 1,0 0-120-16,0 0-72 16,0 0-544-16,0 0-304 15,0 0-24-15,0 0-2416 0</inkml:trace>
  <inkml:trace contextRef="#ctx0" brushRef="#br0" timeOffset="543495">9440 6401 3264 0,'0'0'5201'16,"0"0"-3576"-16,0 0-409 0,0 0 304 16,-1 44-448-16,-4-30-679 0,2-2-313 15,1-2 16-15,2-4-96 16,0 0-408-16,0 0-1177 15,0-2-1063 1,0 0-2938-16</inkml:trace>
  <inkml:trace contextRef="#ctx0" brushRef="#br0" timeOffset="543812">9477 6194 7601 0,'0'0'2945'0,"0"0"-1297"16,0 0-56-16,0 0-351 15,0 0-697-15,0 0-368 0,0 0-176 16,0 0-16-16,0 19-336 0,12-8-1857 16,-9 4-4336-16</inkml:trace>
  <inkml:trace contextRef="#ctx0" brushRef="#br0" timeOffset="544148">9568 6423 4929 0,'0'0'4200'0,"0"0"-3287"15,0 0 135-15,0 0 136 16,0 0-160-1,0 0-215-15,0 0-553 16,137-20-8-16,-106 14-184 16,-2-3-64-16,0 2-512 15,-6 1-1801-15,-7 2-2656 0</inkml:trace>
  <inkml:trace contextRef="#ctx0" brushRef="#br0" timeOffset="544342">9715 6299 6993 0,'0'0'2601'0,"0"0"-1553"0,0 0 208 16,0 0-432-1,0 0-368-15,0 0-224 16,0 0-144-16,-5 108 32 15,5-76-120-15,0-6-792 0,0-6-2440 16</inkml:trace>
  <inkml:trace contextRef="#ctx0" brushRef="#br0" timeOffset="544601">9920 6420 7009 0,'0'0'2481'0,"0"0"-1681"15,0 0 24-15,0 0 248 31,0 0-480-31,0 0-408 0,113-27-80 16,-94 20-104-16,2 4-1504 0,-6-3-1713 16,-5 2-3624-16</inkml:trace>
  <inkml:trace contextRef="#ctx0" brushRef="#br0" timeOffset="544806">9956 6301 5249 0,'0'0'1768'0,"0"0"-968"16,0 0 448-16,0 0-319 0,0 0-457 15,0 0-136-15,-7 112-160 16,7-92-96-16,2 0 72 0,6 2-152 15,-5-4-184-15,2-6-2529 0</inkml:trace>
  <inkml:trace contextRef="#ctx0" brushRef="#br0" timeOffset="545240">10308 6461 6953 0,'0'0'3169'0,"0"0"-2121"15,0 0 136-15,0 0 152 0,0 0-575 16,0 0-465-16,-15 58-104 16,7-48-192-16,-8 2-808 0,1-3-1553 15,4-6-4160-15</inkml:trace>
  <inkml:trace contextRef="#ctx0" brushRef="#br0" timeOffset="545525">10361 6207 4841 0,'0'0'3256'0,"0"0"-1887"0,0 0-249 0,5 0 400 15,-2 4-800-15,3 5-400 0,2 8-320 16,-1-4-792-16,-5 1-4833 16</inkml:trace>
  <inkml:trace contextRef="#ctx0" brushRef="#br0" timeOffset="562759">9011 6313 1560 0,'0'0'2136'15,"0"0"-623"-15,0 0-129 16,0 0 328-16,0 0-135 0,0 0-481 0,0 0-272 16,0 0-288-1,0 0-264 1,0 0-32-16,0 0-136 15,0 0-32-15,0 2 0 0,0 1-64 16,0-1 32-16,3 2-8 31,0-2-8-31,2 0 48 0,-3 1-72 0,-1-3 56 16,3 0 0-16,0 2-8 15,-2-2-32-15,4 0-16 16,-6 0-8-16,5 0 8 16,-3 0-96-16,3 0 88 0,-5 0-120 15,0 0-168 1,0 0-104-16,1 0-216 15,-1-2-280-15,4-7-448 16,-4 3-1281-16,0 1-4248 0</inkml:trace>
  <inkml:trace contextRef="#ctx0" brushRef="#br0" timeOffset="564351">8785 6149 1224 0,'0'0'2208'31,"0"0"-815"-31,0 0 55 16,0 0 200-16,0 0-63 0,0 0-409 15,0 0-424-15,-2 0 128 16,0 0-120-16,2 0-248 15,0 0-80-15,0 0-327 0,0 0-33 16,0 0-72 0,0 0-64-1,0 0 64-15,0 0 0 0,0 0 0 0,0 0-8 16,0 0-32-16,0 0-65 15,0 0-23-15,0 0-128 16,0 0 120-16,0 1-40 16,0 3-104-16,0 2 152 31,0 0 24-31,0-2 104 15,0 0-64-15,0 1-16 0,0-5 80 16,0 2 0-16,0-2 0 16,0 0 0-16,0 0 0 15,0 0-48-15,0 0 40 0,0 0-120 31,0 0 128-15,0 0 0-16,0 0 0 0,0 0-8 0,0 0-72 16,0 0-440-16,0-4-632 15,-3-3-1665-15,2 3-4120 0</inkml:trace>
  <inkml:trace contextRef="#ctx0" brushRef="#br0" timeOffset="592414">9229 6614 6449 0,'0'0'1640'16,"0"2"-1128"0,0-2 601-16,-5 1-161 15,3-1 216-15,1 2-360 0,1-2-472 16,-4 0 24-16,3 2 16 15,-2 0-96-15,-4 2 233 0,-4 0-353 32,0 3 64-32,-2-1 176 15,0 0-304-15,-3 1 88 0,-1-1-184 16,3 1 104-16,1-3 16 15,-2 0-120-15,-2 0 0 0,4-1 144 16,-5-1-48 0,0 0-96-16,2 0 0 0,2 2 8 31,-4-2-88-31,-2 3 80 0,1-1 0 15,0-2 128-15,-4 0-40 16,0-2-136-16,-4 0 48 0,3 0 0 16,-2 0 48-16,0 0-48 15,0 0 0 1,2 0 24-16,1 0-24 15,1-2-56-15,-2 0 56 0,1 0-128 16,5-2 56-16,-1-1 64 16,3 1 8-16,-2-2 16 0,2-1-16 15,-2-4 0-15,0-3 0 16,0 1 0-1,1 0 48-15,-3 0-48 16,3 0 16-16,-4 1 40 0,1 1-48 16,1 0-8-16,-7 3 0 15,5-1 8-15,-5 0-32 0,0 1 88 31,-3-2-64-15,3 0 56-16,-1-2 8 0,-2 2-64 0,1-4 0 16,3 2-16-16,0 0 16 15,-1-2 0-15,7-2 0 0,-5 0-8 16,3 0 0-16,5 0 8 31,0-1 0-31,1 2-40 16,7-2 40-16,2 0 0 0,-1-6-80 15,5 1 72-15,-1-3-144 16,3-1 136-16,0 1-120 0,0 3 24 15,0 5 8-15,0-2 104 32,3 4 0-32,2 0-8 0,5 1-16 15,-2 0 24-15,3-2-8 0,6 2-192 16,0-2 184-16,1 0-72 15,0 0 88-15,4 3-64 0,-9 0-48 16,5 2 112 0,0 0 0-1,3 1-80-15,1-1 24 16,1 1 56-16,0 3 0 15,3-4-8-15,-1 3-64 0,4 0 72 0,-4 1 0 16,4 1-32-16,3-1-48 0,-1 3 80 31,-1 0 0-31,3 2 16 16,-3 0-16-16,1 2-64 15,3 0 56-15,-3 0-24 0,-1 0 24 16,3 0 8-16,-8 0 0 0,5 4 0 16,-6 2 8-16,-2 0-16 31,-2 1 0-31,-1 1-64 15,-1-3 64-15,1 3 8 0,4 3 0 16,1-3-56-16,-1 1 72 16,1 2-16-1,-1-1 0-15,2-1 8 0,-2 0-32 0,0-1 40 16,-4 0-16-16,0-1 96 31,-4-1-96-31,-4 1 0 0,2-3-8 16,-6 2-32-1,2-2 32 1,-2 1 8-16,-1 2-32 0,1-1-24 15,1 0 32-15,-2 2-24 0,1-3 48 16,1 2 0-16,-3-1 0 16,1 0 0-16,-1-2 8 0,0 2 8 15,0-1-8-15,1 2-8 16,-3-1 0-16,4-2-8 0,-6 2-40 31,1-2 0-31,-2 3 48 0,0-4 0 16,2 3 80-16,-2 0-64 15,0 0-16-15,3 3-24 0,-3-2 24 31,0 1 0-31,0 2 48 16,0-1 32 0,0-2-72-16,0 3-8 0,1-2 0 0,-1 3-72 15,2-4 72-15,-2 3 0 0,0 3 8 16,0-4 104-16,0 3-112 15,0-1 0-15,0-2-8 32,0 1-16-32,0-3 16 0,0 1 16 15,0-1-8-15,0 1 8 16,0 3-8-16,0-1 0 0,0 4 0 15,0 2-32-15,0 2 24 16,0 2-72-16,-2 0 72 16,-2 0-40-16,-1-2-80 0,-2-4 120 15,4 0-56 1,1-2 0-1,2-4 16-15,0-2 48 0,0 0 0 0,-3-4 0 16,3 2 0-16,0-2-8 16,0 0 8-16,0 1 0 15,0-1-57-15,0 0 65 16,0-2-8-16,0 1 0 15,-1-1 0 1,1 0 0-16,0 0 0 0,-4 2 8 0,4 0 105 16,-1 0-97-16,-1 0 112 15,-1 0 8-15,1 2-88 16,-1 0-48-1,-2-2 0-15,2 3 8 16,0-1 104-16,3-2-104 16,-3-2 112-16,-1 2-8 0,4-2-112 15,0 0-16-15,0-13-712 16,13-8-977-16,0-10-2176 0</inkml:trace>
  <inkml:trace contextRef="#ctx0" brushRef="#br0" timeOffset="593446">9245 5733 1880 0,'0'0'2152'16,"0"0"-1383"-16,0 0 55 16,0 0 488-16,-3-12-40 0,3 8-520 15,0-1-207-15,0 4-41 16,0-1 144-16,0 0 48 0,0 2-224 15,0 0 8 1,0 0-240 0,0-2-232-16,0 2 56 0,0-2-56 15,9-2-8-15,3 2 48 16,1-2-48-16,0 4-16 0,-1 0 8 15,3 0-96-15,-4 0 96 16,-3 0 8-16,0 0-24 0,-4 2-72 31,-3 4-344-15,-1 0 304-16,0 4-112 0,0 0 64 0,0 2 112 15,-8 2-8-15,-3-2-8 16,0-1-56-16,3-6 56 0,-1 1 80 16,3-4-128-16,0 0 136 31,1-2 24-31,3 2-24 15,-3-2 64-15,4 0 80 0,-1 2-64 16,2-2 24-16,0 0-104 16,0 0 8-16,0 0-16 0,0 0 8 31,0 0-8-31,0 0 8 0,0 0-112 15,0 2 104-15,0 0 0 16,0 2-64-16,0 1 72 0,0 0 0 16,0 1 8-16,0 0 120 15,0 0-128-15,0-2-48 16,0 1-600-16,0-1-1913 15,0-2-2080-15</inkml:trace>
  <inkml:trace contextRef="#ctx0" brushRef="#br0" timeOffset="594188">9319 5949 2472 0,'0'0'1904'15,"0"0"-487"1,0 0-105-16,0 0 120 0,0 0-111 15,0 0-641-15,0 0-120 16,0 0-224-16,0 0-8 0,0 0 88 16,0 0-232-1,0 0-64 1,0 0 0-16,0 0-120 0,0 0-120 15,0 0-16-15,0 0-64 16,0 0 144-16,0 0-40 0,0 0 96 16,0 0 0-16,0 0-48 0,0 0 48 15,0 0-80-15,0 0 40 31,0 0 32-31,0 0 16 16,0 0-8-16,0 0 32 0,0 0-16 16,0 0-16-16,0-2 48 15,0 1-40-15,0-3-16 0,0-2 32 16,0 2-24-16,0-3 0 31,0 5 64-31,0-2-72 16,0 4 8-16,0 0-8 0,-1 0 8 15,1 0 8-15,0 0 8 16,-2 0 88-16,-1 0-24 0,0 0 176 15,-2 0-56-15,1 0-200 16,1 0 96 0,0 0-96-1,1 0-200-15,2 2-1224 0,-4 2-5802 0</inkml:trace>
  <inkml:trace contextRef="#ctx0" brushRef="#br0" timeOffset="606053">1968 8250 4176 0,'0'0'2089'0,"0"0"-841"15,0 0-88-15,0 0-71 0,0 0-153 16,0 0-504-16,0 0-88 15,0 4-8-15,0-2-80 0,-3 1 320 16,-4 1-168-16,-1 0 32 16,-6 1 88-16,-1 1-439 15,-7 2 63-15,-3-1-32 0,-7 4-112 16,1-1 88-16,-3-2-24 0,4-1-24 0,1 2 56 0,3-3-56 0,0 0-48 15,5 0 8-15,0 0-8 16,3 0 184-16,2 0-168 16,-3-2-16-16,-1 2 88 0,3-2-88 15,-4 2 0-15,-2 0 0 16,4 0-8-16,-1 0 8 15,1-2 8 1,4 0 40-16,1-2-8 0,1-2-32 16,2 0-8-16,4 3 0 15,-4-3 8-15,3 0 40 0,-4 0-48 16,1 0 0-16,-5 0 24 15,1 0-16 1,-1 0-8 0,2 0 0-16,-2 0 8 0,1 0 40 15,1 0-32-15,-3 0-8 16,1 0 48-16,3 0-48 0,0 0-8 15,2-5 0-15,-5 3 8 0,5 0 80 32,1-2-88-32,-1 2 8 31,-1 0 64-31,1 0-8 15,0 2-80-15,1-2 16 0,0 2-8 16,1-2 8-16,2 2 0 16,1 0 0-16,1-2 56 15,0 0-56-15,0 2 0 0,2 0 0 16,-3 0 8-16,1-2-8 15,1 2 0-15,-4 0 0 0,2-2 8 16,1 2 0-16,-1 0-16 16,1 0 8-1,-2 0-40 1,2 0 32-16,1 0 8 0,2-1 0 0,-4-2 32 15,1 1 16 1,-2-2-56-16,1 0 8 0,-2 2 0 0,-2-2-8 0,0 0 8 16,2 2 0-16,2-2-8 31,-2-2 64-31,0 2-64 15,0 0 8 1,1-2 0-16,-3 0-64 16,1 0 72-16,1-2-8 0,-2 2 0 15,2 0 0-15,-2 0 0 16,4-3 0-16,-1 4-24 15,2-3 0-15,-3 0 24 0,5-1 0 16,-5 1-48-16,3-1 16 16,0-1 32-16,4-3 0 0,-6 2-24 15,2-2 16 1,1 0 8-1,2-4 0-15,0 3-8 16,-1 0-32-16,3 0 32 0,0 3 8 16,0-4-24-16,0 3-32 15,0-2 56-15,0-2 0 0,0 0 0 16,0-2 0-16,5-2-8 15,1 0-48-15,1-2 0 47,4 0 48-31,5 0 8-16,4 0-8 0,4 4 8 15,3-1-168-15,7 6 112 16,-1 1-40-16,2-1 96 16,-1 4-8-16,0-2-32 15,-3 3 40-15,-2 2 40 16,0 3-32-16,-7 1-8 15,4 2 0-15,2 0 0 0,-2 0 56 16,3 0-56-16,3 0 0 16,-3 0 0-1,2 3 56-15,-5 3-56 0,-1-2 0 0,-4 0 0 16,2 1 16-16,0-1-16 0,-1 0 0 15,1-2-8-15,3 0-8 16,1-2 16-16,4 0 0 0,-7 2 8 16,0-2 8-16,0 0-8 15,-1 0-8-15,-7 0 0 16,2 0 24-16,-2 0-32 0,-3 0 8 15,0 0 0-15,3 0 16 16,-5 0-16-16,4 0 0 0,1 0-8 31,0 0-32-31,-1 0 40 16,4 1 0-16,-4 3 16 15,1 0-16 1,-2 0 8-16,3 1-8 0,-1-3 0 0,-3 2 0 0,3 0 0 16,-5 0 0-16,2-1 0 31,0 1 0-16,0 2 0-15,-2-1 0 16,4 1-8-16,-4 0-16 16,2-2 24-16,-2 1 0 0,-4-3 8 0,-1 3 16 15,-1-3-24-15,-3 0 0 16,-2 0 0-1,3 0 8-15,-3 0-8 16,0 0 0-16,1 2 0 16,-1 2 0-16,2-1 0 15,-2 2 0-15,3 1 0 16,-3-2 24-16,0 2-24 0,0 0 0 0,0 2 0 15,0 2 56-15,0 0-56 32,-5 2 0-32,-1 0 0 15,-1 0-32-15,3-1 32 0,0-2 0 16,1-1 0-1,3-2 16-15,-3 1-8 0,3-6-8 0,0 1 0 16,-2 0 24-16,1-2-32 16,-1 2 8-16,-4 3 0 15,4-1 32-15,-1 1-24 0,-2-1-8 16,2 2 0-16,-4-1-40 15,2-1 24-15,5-1 16 0,-4 1 0 16,0-2-40-16,1 3 40 16,0-1 0-1,-2-2 0-15,2 0-8 16,3-1 8-16,-3-1 0 0,-1 0 0 15,3-2 56-15,1 2-48 16,-7 0-8-16,4 0 0 0,1 1 56 16,-6-1-56-1,0 2 0-15,2 0 0 16,-1 0-8-16,1 0 8 15,-1 1 0-15,1-1 0 0,1 1 0 16,-1-3 0-16,1-2 0 16,3 0 8-16,-3 0 64 15,4 0-64 1,-2 0-16-16,1 0-208 15,2-7-849-15,-3-2-3159 0</inkml:trace>
  <inkml:trace contextRef="#ctx0" brushRef="#br0" timeOffset="643616">6582 7030 3528 0,'0'0'2129'0,"0"0"-1209"0,2 0 280 16,-2 0 457-16,0 0 383 15,0 0-376-15,0 0-800 16,0 0-511-16,-2 0-353 0,-11 0-1857 15,-8 0-9697-15</inkml:trace>
  <inkml:trace contextRef="#ctx0" brushRef="#br0" timeOffset="657945">6900 7043 5633 0,'0'0'1584'0,"0"0"-1008"16,0 0-8-16,0 0 288 0,0 0 9 15,0 0-225-15,0 0-280 0,0 0 200 31,0 0 32-31,0 0-120 16,0 0-112-16,0 0-360 0,0-2-360 16,0-7-2432-16</inkml:trace>
  <inkml:trace contextRef="#ctx0" brushRef="#br0" timeOffset="659949">172 6844 5097 0,'0'0'1768'0,"0"0"-808"0,0 0 120 15,0 0-191 1,0 0-273 0,0 0-152-16,0 0-416 0,0 0 40 15,0 0-40-15,0 0-24 16,0 0 184-16,0 0 80 15,0 0 32-15,0 0 128 0,0 0-240 16,0 0 16-16,0 0-16 16,0 0-208-16,0 0 152 0,0 0-152 0,0 0 8 15,0 0 48-15,0 0-56 16,0 0 0-16,0 0 0 15,0 0 48-15,0 0-96 0,7 0 48 16,4 0 0-16,2 0 24 16,3-2-16-16,2 0-8 0,1 0 0 31,-1 0 8-31,-2 2-8 0,-1 0 8 0,1 0-8 15,-5 0 24-15,-3 0-16 16,3 0-8-16,1 0 0 16,-1 0 0-16,-6 0 0 15,3 0 0-15,0 0 0 0,-1 0 0 16,-1 0 8-1,-1 0-8-15,-2 0 0 0,-3 0 16 16,3 0-16 0,-3 0 0-16,0 0 0 15,2 0 40-15,0 0-40 0,2 0 0 16,1 0 0-16,0 0 0 15,2 0 0-15,-1-2 0 32,2-4-8-32,-3-1-280 0,-5 4-2096 0</inkml:trace>
  <inkml:trace contextRef="#ctx0" brushRef="#br0" timeOffset="662114">240 8324 600 0,'0'0'5313'0,"0"0"-3569"31,0 0-736-31,0 0 105 16,0 0 183-16,0 0-296 0,0 0-344 16,0 0-136-16,0 0-168 15,0 0 32-15,0 0-63 0,0 0-193 16,0 0 136-16,0 0-96 31,0 0-88-31,0 0 24 16,0 0-56-16,0 0-48 0,0 0 0 31,0 0 0-31,0 0-48 0,0 0 48 15,0 0 0-15,0 0-16 0,0 0-80 16,5 0 88-16,6-2 8 16,5-2-24-16,2 2-24 15,1-2 56-15,4 0-8 0,0 2 8 16,-4 0 0-16,4 0-8 15,-4-1 0-15,-4 1 8 0,-2 0-80 16,-5 2-264-16,-2 0-1113 16,-6 0-4408-16</inkml:trace>
  <inkml:trace contextRef="#ctx0" brushRef="#br0" timeOffset="669184">10853 5162 8313 0,'0'0'4753'15,"0"0"-3000"1,0 0 127 0,0 0-360-16,0 0-239 15,0 0-577-15,0 8-536 0,0 5-64 16,-3 8 64-16,0 5 208 15,-2 8 56-15,0 0-160 0,2 2-136 16,0-2-40 15,-4-6-96-31,6-2-56 16,-2-7-528-16,3-6-488 15,0-7-408-15,0-6-1257 0,0-2-2568 16,6-13-4153-16</inkml:trace>
  <inkml:trace contextRef="#ctx0" brushRef="#br0" timeOffset="669508">10891 5057 1280 0,'0'0'6745'0,"0"0"-5224"16,0 0-1073-16,0 0 600 16,0 0 296-16,0 0-840 0,54 13 120 15,-37-2-200-15,0 1-71 16,3 5-193-16,-6-2-64 15,-2 2 64 1,-4-2 96-16,-5 4 40 0,-3 1 288 16,0 1-64-16,-15 4 80 15,-7 1-128-15,-9 2-240 0,4-2-232 16,-6-2-304-16,-2 5-992 15,9-8-1241 1,5-5-4752 0</inkml:trace>
  <inkml:trace contextRef="#ctx0" brushRef="#br0" timeOffset="669860">11047 5330 4336 0,'0'0'2401'15,"0"0"-401"1,0 0-7-16,0 0-241 0,0 0-352 0,0 0-383 31,136 6-257-31,-107-6-288 16,-5-8-184-16,-1-2 48 15,-9-2-200-15,2 0 8 0,-14-3 32 16,-2 2-96-16,0-4-8 15,0 2-72-15,-19 0-144 0,-4 4 24 16,-3 7-56-16,-3 4 104 16,2 0-56-16,4 15-120 31,-1 8 248-31,6 5-64 0,7 2 64 0,4 0 16 15,7 0-16-15,0-2 8 16,0-2 80-16,4-6-88 16,5-4-8-16,7-6-40 15,1-6-576 1,8-4-464-16,-2-10-1393 15,0-10-3712-15</inkml:trace>
  <inkml:trace contextRef="#ctx0" brushRef="#br0" timeOffset="670200">11396 5040 7985 0,'0'0'2201'31,"0"0"-1401"-31,0 0 264 0,0 0-144 16,0 0-496-16,0 0 184 15,0 0 105-15,0 105-273 16,0-58-112-16,0 3-112 0,0 4-16 16,0 0-200-16,-6 0 72 31,1-2 32-31,-2-7-104 0,6-7 24 15,-3-10 24 1,1-9-48-16,3-6 0 0,-3-5 56 16,1-6 40-16,1-2 376 0,-6 0 32 15,-2 0-56-15,-4 0-280 16,-5-10-168-16,-5-5-136 0,-12-13-712 0,4 3-1176 15,4-1-2561-15</inkml:trace>
  <inkml:trace contextRef="#ctx0" brushRef="#br0" timeOffset="670406">11256 5226 7033 0,'0'0'4241'0,"0"0"-2945"0,0 0-128 15,0 0-159-15,0 0-417 16,0 0-192-16,0 0-56 16,92-9-200-1,-63 9-144-15,11 0-280 16,-9 0-1865-1,-2 0-5648-15</inkml:trace>
  <inkml:trace contextRef="#ctx0" brushRef="#br0" timeOffset="670726">11572 5334 3104 0,'0'0'6105'0,"0"0"-4440"15,0 0-801 1,0 0 72-16,0 0-312 16,0 0 433-16,0 0-209 0,0 0-360 15,94 0-272-15,-62-4-216 16,12-8-152-16,-7 2-1376 15,-7 2-3386-15</inkml:trace>
  <inkml:trace contextRef="#ctx0" brushRef="#br0" timeOffset="671300">11969 5234 4520 0,'0'0'5426'16,"0"0"-3138"-1,0 0-624-15,0 0-431 16,0 0-657-16,0 0-56 15,0 0-200-15,0 0-216 0,-56 130 8 16,54-104-112-16,2-2 8 0,0-6-16 16,0-4-32-16,7-6 40 15,4-6 0-15,0-2-16 16,5 0-32-1,5-6 48-15,-1-10-48 16,-1-6-64-16,-1-2-240 0,0 2 96 16,-5 1 64-16,-2 0 8 15,-1 7 128-15,-7 4 8 0,2 4 48 16,-5 4 0-16,3 2-48 31,-3 0-32-31,0 0 72 0,0 2-32 16,0 12 40-16,0 2 80 15,2 5 40-15,-2 0 24 16,1-1-144-16,4-2-8 0,1-4-416 15,6-2-1057-15,-1-5-1439 32,0-7-2689-32</inkml:trace>
  <inkml:trace contextRef="#ctx0" brushRef="#br0" timeOffset="671617">12239 5215 1872 0,'0'0'4681'16,"0"0"-3457"-16,0 0-384 15,0 0-304-15,0 0-167 16,0 0-57-16,0 57-208 0,0-43-96 0,11 0 72 31,1-3 72-31,-1 0 80 16,2-3-72-1,0 0-32-15,-2 0-24 0,2-2-32 0,-3 0-72 16,-2-2 120-16,-3 0-120 16,1 0 16-1,-6-2 48-15,0 1 296 16,0-3 984-16,0 3 97 0,-11 3-337 15,-9 2-832 1,-2 4-272-16,-7 0-480 0,3-2-1065 16,5-4-1647-16,6-6-3258 0</inkml:trace>
  <inkml:trace contextRef="#ctx0" brushRef="#br0" timeOffset="672122">12491 5304 2480 0,'0'0'2465'0,"0"0"-1209"0,0 0 24 0,0 0 112 0,0 0-215 15,0 0-609 1,0 0-112-16,84 24-168 0,-70-24-104 16,1 0 8-16,-2 0-32 15,1-2 16-15,-2-8-48 0,-6-4-128 16,-1 0 104-1,-5-2-40-15,0-2-64 16,0 0-200-16,-5 1-8 16,-11 4 24-16,-2 3 72 15,-1 4 112-15,-2 6 64 0,2 0 0 16,-2 0 128-16,3 2-32 15,3 10-40-15,-1 3 120 0,5 4 8 32,3 3-64-32,0-1 72 15,4 4-96-15,1-3 120 16,3 2 96-16,0-4-143 0,0 0-9 15,3-3-104-15,9-4-72 16,-1-1 120-16,2-1-80 0,1-4-40 16,3-3-48-1,0-4-120 1,6 0-825-16,-4 0-1711 0,-4-4-6674 15</inkml:trace>
  <inkml:trace contextRef="#ctx0" brushRef="#br0" timeOffset="681392">4145 6516 4560 0,'0'0'2329'0,"0"1"-513"16,0-1-367-16,0 0-313 15,0 2 168-15,0-2-560 16,0 0-440-16,0 0 48 0,0 0-247 15,0 0-57 1,0 0 32 0,0 0-80-16,0 0-8 0,2 0-104 0,-1 0 112 31,4 0 176-31,-3 2-96 15,1-2 136-15,-2 0 16 16,4 0-56-16,2 0-56 0,-2 0 56 31,3 0-120-31,1 0 64 16,3 0-104-16,-1 0-16 0,-3 0 0 15,3 0 72-15,1 0-72 16,-4-2 0-16,0 0 8 0,3 2 64 16,0 0-72-16,2 0 16 15,2 0-16-15,3 0 64 16,4 0-40-16,1-1 80 0,4-2 16 15,4 1 168-15,-5-2-240 16,1 2-40-16,1 0 16 0,-4 0 48 16,0 2 0-16,0 0-64 31,-1 0-8-31,1 0 0 0,4 0-56 31,4 0 56-31,2 0 96 0,5 0-80 16,-1 0 16-16,1 0-32 15,-8 0 0-15,-4 0-48 0,-6 0 96 16,0 0-24-16,-6-2-24 15,-1 2 24-15,-2-2-16 16,1 2-8-16,-2 0 8 0,7 0-80 16,-7 0 72-16,8 0 0 0,1 0 24 15,2 0-24 1,-1 0 0-16,2 0 0 15,-4 0 56-15,-1 0 0 16,-7 0-56-16,2 0-24 16,-1 0-24-16,1 0 96 0,3 0-32 15,-5 0-16-15,2 0 0 16,1 0 0-16,1 0 0 0,-2 0 8 31,5 0-8-31,-7 0 0 16,5 0 0-16,0 0 0 0,-1 2 0 15,1-2 32-15,2 0-32 16,-7 2 0-1,2-2 0-15,2 2 0 0,-1 0 0 0,-3-2 0 32,2 2 0-32,5-2 0 15,-3 2 8-15,1 0-8 0,0-2 0 16,2 0 8-16,3 0 16 15,-2 0-24-15,2 0 0 0,-2 0 72 16,-6 0-72-16,2 0-8 16,-1 0 0-1,-4 0-8-15,1 0 16 16,-1 0 0-16,-2 0 0 0,3 0 0 15,-2 0 32-15,2 0-96 16,0 0 48-16,0 0 16 0,2 0-8 16,0 0 8-1,-1 0 0-15,4 0 8 16,-8 0-8-16,0 0-8 15,-5 0 8-15,5 0 0 0,-5 0 0 16,1 2 0-16,-1-2 0 16,2 0 16-16,-2 0 48 0,2 0-56 31,-2 0-8-31,5 3-16 15,-3-3 16-15,3 1 0 0,-2-1 8 16,1 0-32-16,-1 0 24 16,-1 0 0-16,2 0 0 0,-1 0 24 46,2 0-32-46,2 0 16 16,0 0 72-16,-4 0-80 16,1 0-32-16,-1 0 32 0,0 0 0 15,-1 0 24-15,2 0-32 16,-7 0 8-16,1 0 0 0,3 0 112 15,-4 0-112-15,0 0-40 16,0 0 40-16,0 0 0 0,0 0 240 16,0 0-240-16,0 0 128 0,0 0-24 15,0 0-96-15,0 0 88 16,0 0-96-16,0 0 16 0,0 0-8 15,0 0-8 1,0 0 8-16,0 0-72 16,0 0 32-16,0 0 32 15,0 0 0-15,0 0-64 0,0 0 16 16,0 0 48-16,0 0-88 15,0 0 32-15,0 0 72 0,1 2-16 32,-1 2 0-32,2-2-96 15,1 2 96-15,-3-4 88 16,0 2-88-16,2-2 0 15,-2 0-40-15,3 2 40 0,-3 0 0 0,0-2 0 16,3 2 8-16,-3-2 40 31,0 2-48-31,0-2 0 16,0 0-56-16,0 0 56 0,0 0 0 15,0 0 8-15,0 0 64 16,0 0-72-16,0 0 0 0,3 0 24 47,-3 0-24-47,2 0 0 0,-2 0-8 15,3 0-48 1,0 0 48-16,-3 2 8 0,4-2 16 16,-3 2-16-16,1 1 8 0,-2-1-48 15,5 0 40 1,-5-2 0-1,0 0 72-15,3 1-72 0,-3-1-56 16,2 2 48-16,-2-2 16 0,0 2-16 16,0 0 8-16,1 2 0 0,-1 0 0 15,5 0 0 1,-5 3 64-16,2 1-64 0,1-1 0 15,0 1 16-15,0-2-16 0,-1 3-24 16,1-4-56-16,0 1 80 16,1 0 0-16,-3 1-8 0,2 1 8 15,1-3 0-15,-1 1-8 16,-1 2 8-1,2-1 64-15,1-1-64 16,-3 0 0-16,3-1-8 16,-4-1-80-16,3 3 80 0,-3-3-48 15,2 2 48-15,-1-2 8 16,0 0 0-16,-2 1 8 31,0-3-8-31,1 0 8 0,-1 1-8 16,0-3-32-16,0 2 24 15,0-2 16-15,0 0 32 0,0 2-32 16,0 2-8-16,0 0-48 0,0 2 48 15,0-1 48-15,0 4-48 16,0-1 0-16,0 0 0 16,0-1 0-1,0 0 0-15,0 1 0 16,0-2 0-16,0 0-40 0,0-2 40 15,0-1 56-15,0 2-56 16,0 1 8-16,0-2 0 16,0 0-8-16,0 0 0 15,0 0-8 1,0 0 8-16,0-3 0 0,0 2 8 15,0-1 40-15,0 0-16 16,0-2-16-16,0 2-16 0,0-2 0 16,0 2 0-16,0 2-8 15,0 0 8 1,0 0 0-16,0 0-8 15,0 0 8 1,0-1 8-16,-1 0-8 0,1-1 0 0,-2 0 8 16,0 0 0-16,-1 0 0 31,2 2 80-31,-4-2-80 0,0 2 72 15,0 0-64-15,-1-2-16 16,1 3 88-16,-3-3-80 16,1-1 0-16,1 1 96 0,-2 0-96 15,1-2 0-15,1 2-8 16,-2-2 0-16,1 0 0 0,2 2 8 15,-1-2 56 1,1 2-64-16,0 0 16 16,-1 0-32-16,1-2 16 0,0 2 0 31,3-2-8-31,-4 2 8 0,1 0 0 0,4 0-32 15,-4 0 40-15,-2 1-16 16,2-1 8-16,-1 2 0 16,-1-1-24-16,-1 3 40 15,0 0-16 1,0 0 0-1,-1 1 24-15,0-2-24 0,1-1 0 16,0 0 0-16,5 0-8 16,-3-2 8-16,2 0 0 0,3 0 64 15,-2-2-64-15,3 0 0 0,-2 0-64 16,2 0 64-16,0 0 80 15,0 0-72-15,0 0 0 16,0 0 32-16,0 0-40 0,0 0-48 31,0 0-8-31,-3 0-856 16,-4-2-1897-16</inkml:trace>
  <inkml:trace contextRef="#ctx0" brushRef="#br0" timeOffset="683209">4176 6516 600 0,'0'0'1688'0,"0"0"-1040"16,0 0-304-16,0 0 24 15,0 0 208-15,-12 3-79 16,12-3 23-16,-1 0-48 16,-3 0-144-16,3 0-8 15,-2 0 48-15,1 0-16 16,0 0 24-16,-1 0-48 0,2 0 168 15,1 0 120 1,0 0-47 0,0 0-17-16,0 0-112 0,-2 0-136 15,2 0 136-15,0 0-184 16,-3 0 32-16,3 0 128 0,-2 0-32 15,-1 0 112-15,0 0-88 32,1 0-216-32,-4 0 160 15,4 0-127-15,2 0 7 0,-2 0 48 16,1 2-232-16,-2-2 56 31,1 0-104-31,-1 2 16 0,1 0-32 16,0 0-40-16,-1 2 56 15,-2 2-8-15,4-2 48 0,-4 3-120 31,3-4 56-31,-1 3-16 0,0 2 32 0,0-2 8 16,3 3 0-16,-2-4 24 0,2 1-24 0,0 0 0 16,0 2-128-16,0 1 80 15,0-2 48-15,0 3 0 16,0-1 8-1,0-1 0-15,0-1-8 16,0-1 0-16,0 0-88 16,0 1 88-16,2-1-16 15,1-1 32-15,-3 1-16 16,0 3 0-16,0-3 56 15,0 2-56-15,0-1 0 0,0 2 80 16,0 1-104-16,0-2 24 16,0-1 0-16,0 2 0 15,-3-1 8-15,1 0-8 0,0 1 0 16,-2 0 24-16,0-1-24 0,3 0 8 31,-3-3 48-31,1 0-112 16,3-1 40-16,0 0 8 15,0 0 8 1,0 2 0-16,0 0-8 0,0-3 16 0,0 4-8 15,0-1 0-15,0-2-8 0,0 0 8 32,0 0-8-32,0-2 16 15,0 2-8-15,0 0 0 16,0 0-40-16,0 2 32 0,0 0 16 15,0 0 48-15,0-2-56 16,0 1 8-16,0-3-56 0,0-1 48 16,0-1 0-1,0 0 24-15,0 2 56 16,0-2-80-16,0 0 0 15,0 0 0-15,0 0 64 0,0 0-64 16,0 0 0-16,0 0 96 0,0 0-48 31,0 0 0-31,0 0-48 16,0 0 0-16,0 0 0 0,0 0-176 15,0 2-1273-15,0 0-5032 16</inkml:trace>
  <inkml:trace contextRef="#ctx0" brushRef="#br0" timeOffset="721735">503 8931 6329 0,'0'0'2480'0,"0"0"-1391"15,0 0 151-15,0 0 80 16,0 0-272-16,0 0-71 0,0 0-433 15,0 0-120-15,0 0-72 16,0 0-120 0,0 2 144-16,0-2-72 15,0 0-184-15,0 0 80 0,0 0-200 16,0 0 0-16,0 0-24 15,0 0 80-15,0 0-56 16,0 0 0-16,0 0-96 0,0 0 24 31,5 0-80-31,-3-2 32 0,1-1 32 16,0-3-232-16,2 2 256 15,0-1-112-15,-3 1 40 16,2 2 32-16,1 2 24 0,-3-2-16 16,1 2 96-16,-1 0-192 31,-1 0 192-16,4 0 0-15,-5 0 0 16,0 0 0-16,0 0 0 16,0 0 0-16,0 0-48 0,0 0 88 15,0 0-40-15,0 0 0 16,0 0 72-16,0 0-160 0,0 0 64 15,5 0-1088-15,1 0-289 16,6 0-423-16,-1 0-257 0,-3 0-231 16,-1 0-777-16</inkml:trace>
  <inkml:trace contextRef="#ctx0" brushRef="#br0" timeOffset="722647">557 9204 2960 0,'0'0'2793'16,"0"0"-1153"-16,0 0-560 0,0 0 273 0,0 0-417 15,0 0-296-15,0 0-96 16,0 0-528-16,0 0 72 0,0 0-88 15,0 0-96 1,0 0 40 0,0 0 48-16,4 2 8 15,-4 4 64-15,0 0-64 0,2 1 0 16,-2-3-8-16,0 1 16 0,3-3 8 15,-3 2 88-15,0-2 8 0,0-2 168 32,0 0-232-32,0 2 80 15,0-2-24 1,0 0-104-16,0 0 240 0,0 0-144 0,0 0-40 15,0 0-56-15,0 2-112 16,0 2-2216-16</inkml:trace>
  <inkml:trace contextRef="#ctx0" brushRef="#br0" timeOffset="747855">5983 8527 1432 0,'0'0'1904'0,"0"0"-968"15,0 0-183-15,0 0 223 0,0 0 160 16,0 0-232-16,0 0-296 0,0 0-176 15,0 0-168-15,0 0-103 0,0 0-57 16,0 0-96-16,6 3 8 16,7 1 72-16,5 2-88 15,14 1-745-15,-6-1-2031 0</inkml:trace>
  <inkml:trace contextRef="#ctx0" brushRef="#br0" timeOffset="748012">6437 8662 4689 0,'0'0'664'0,"0"0"-480"0,0 0-96 16,0 0-72-16,0 0-16 16,0 0-40-16,0 0-152 0,0 0-585 15,119-1-1079-15</inkml:trace>
  <inkml:trace contextRef="#ctx0" brushRef="#br0" timeOffset="748149">6758 8730 2560 0,'0'0'728'0,"0"0"-472"16,0 0-120-1,0 0-40-15,0 0-48 16,0 0-48-16,0 0-480 16,0 0-1232-16</inkml:trace>
  <inkml:trace contextRef="#ctx0" brushRef="#br0" timeOffset="748300">7057 8717 2576 0,'0'0'968'15,"0"0"-448"-15,0 0-200 16,0 0-200-16,0 0-120 15,0 0 16 1,92 28-16-16,-76-28-1032 16</inkml:trace>
  <inkml:trace contextRef="#ctx0" brushRef="#br0" timeOffset="748438">7456 8703 2720 0,'0'0'1112'0,"0"0"-608"31,0 0-408-31,0 0 16 0,0 0-112 0,0 0-88 15,129 4-760-15,-110-4-1376 16</inkml:trace>
  <inkml:trace contextRef="#ctx0" brushRef="#br0" timeOffset="748643">7919 8673 3424 0,'0'0'888'0,"0"0"-503"15,42 12-273-15,-24-12-64 16,0 0-48-16,1 0-48 16,2 0-249-1,8-10-551-15,-6-3-392 16,-4 4-816-16</inkml:trace>
  <inkml:trace contextRef="#ctx0" brushRef="#br0" timeOffset="757983">1705 8826 3472 0,'0'0'1745'31,"0"0"-209"-31,0 0 168 16,0 0-327-16,0 0-1 0,0 0-296 16,-7 2-504-16,7-2-32 31,0 0-192-31,0 0-104 15,0 0 33-15,0 0-225 0,0 0-8 16,0 0-48-16,4 0-88 0,13 0 88 16,11 0 0-16,2 0 120 0,6 0 56 15,4-11-168-15,22-3-16 16,-12 5-464-16,-8 0-3457 15</inkml:trace>
  <inkml:trace contextRef="#ctx0" brushRef="#br0" timeOffset="763948">1739 9278 3000 0,'0'0'1000'0,"0"0"-464"0,0 0 17 16,0 13 495-16,0-11 40 31,0-2-96-31,0 0 88 0,0 0-215 16,0 0-233-16,0 0 280 15,0 0-64 1,0 0-96-16,0 0 25 15,0 0-409 1,0 0-32-16,0 0-216 0,0 0-56 0,0 0 8 16,0 0-72-16,1 0 0 0,7 2 24 15,4-2-8-15,5 0-16 0,0 0 0 16,2 0 8-16,10 0 72 15,3-2-80-15,20-13-88 16,-8 3-1177-16,-7 3-5264 16</inkml:trace>
  <inkml:trace contextRef="#ctx0" brushRef="#br0" timeOffset="780919">6052 2312 8753 0,'-8'-8'3849'0,"2"2"-2657"0,1 3 161 16,2-2 71-16,-2 3-176 16,5 2-504-1,0 0-327-15,-5 0-201 16,5 0-160-16,-2 16-72 0,-3 12 16 15,1 12 0 17,0 9 8-32,0-2 40 0,-1 2-48 0,3-9 0 0,2-6-16 0,0-8 0 31,0-8 16-31,0-4-64 15,0-6 16-15,0-2-368 0,7-6-81 16,5 0-215-16,8 0-408 47,25-18 64-47,-5-4-1289 15,-2-1-2912-15</inkml:trace>
  <inkml:trace contextRef="#ctx0" brushRef="#br0" timeOffset="781189">6259 2566 3976 0,'0'0'2329'16,"0"0"-1537"-16,0 0 360 0,0 0-328 0,0 0-351 15,0 0-41-15,0 0-280 16,0 0 272-1,23 97 224-15,-15-97-40 16,3-2 168-16,3-16 136 16,-2-2-167-16,-4-7-97 15,-3-1-120-15,-4-2-64 0,-1 3-144 16,0 1-264-16,0 5-32 15,0 12-24-15,-6 9-1232 0,1 0-2697 32,3 13-5209-32</inkml:trace>
  <inkml:trace contextRef="#ctx0" brushRef="#br0" timeOffset="781415">6617 2396 6937 0,'0'0'4025'0,"0"0"-2977"16,0 0 520-16,0 0-399 16,0 0-385-1,0 0-520-15,0 0-56 0,-80 36-208 31,68-13 16-31,6 0-32 0,6-1-80 0,0-1-760 0,10-6-849 16,9-2-1071-16,4-7-2505 16</inkml:trace>
  <inkml:trace contextRef="#ctx0" brushRef="#br0" timeOffset="781750">6745 2432 6465 0,'0'0'1672'16,"0"0"-616"-1,0 0-63-15,0 0-249 16,0 0-152-16,0 0-496 0,0 0-32 16,-32 108-16-16,37-95-48 15,6-3 112-15,3-7-112 16,-2-1 0-16,-1-2 0 0,4 0-144 31,-3-9 8-31,0-10-168 16,-1-4-104-16,-3-3 96 0,-1-1-24 15,-3 3 304 1,0 7 24-1,-4 4 16-15,0 11 384 16,0 2 96-16,0 0-296 0,0 15-72 0,0 4-120 16,0 0 48-16,8 3-48 15,-3-7-1288-15,1-7-2937 0</inkml:trace>
  <inkml:trace contextRef="#ctx0" brushRef="#br0" timeOffset="781937">6910 2389 5657 0,'11'-3'2368'0,"4"-1"-1496"0,6 0 281 16,4 0-617-16,8 0-376 16,-3-2-8-1,6-1-152-15,-2 0-128 16,0-5-1297-16,-12 4-1799 15,-5 0-1537-15</inkml:trace>
  <inkml:trace contextRef="#ctx0" brushRef="#br0" timeOffset="782087">7115 2261 4424 0,'0'0'2449'16,"0"0"-241"-16,0 0-271 31,0 0-609-31,0 0-736 16,0 0-512-16,0 0 24 0,-53 123 64 15,53-84-168-15,0-5 0 16,3-2-72-16,11-2-1512 0,-1-9-1281 15,-1-6-3224-15</inkml:trace>
  <inkml:trace contextRef="#ctx0" brushRef="#br0" timeOffset="782393">7320 2495 912 0,'0'0'2416'15,"0"0"-1023"1,0 0-321-16,0 0-536 16,0 0-120-16,0 0-128 0,0 0-152 15,108-89-16-15,-105 78 16 0,-3 0 544 16,0 5 240-1,-11 2 73-15,-5 2 135 16,-3 2-408 0,-2 0-48-16,1 6 200 0,2 9-7 15,5 2-289-15,2 2-392 16,3 1-168-16,8-3 112 0,0 2-128 15,0-2 8-15,15 0 168 0,4-4-168 32,4 0 120-32,4-5-128 15,1-2-40-15,22-6-152 16,-10 0-944-16,-5 0-2873 0</inkml:trace>
  <inkml:trace contextRef="#ctx0" brushRef="#br0" timeOffset="783366">8063 2470 9033 0,'0'0'1633'0,"0"0"-1201"0,0 0 272 16,0 0 392-16,0 0 97 31,0 0-409-31,0 0-328 0,139-15-96 16,-115-2-208-1,-5 2-16-15,-3-2 16 0,-11 2-152 16,-5 0 0-16,0 1-64 0,-13 2-232 16,-9 4 24-16,-7 4 136 15,0 4 136-15,3 0 24 0,-2 12 48 31,7 6-40-15,8 5 40-16,2 2-64 0,11 1 80 16,0-2-40-16,0-1-48 0,11-6 8 0,9 0-8 15,2-10 0 1,4-3-296-16,13-4-992 15,-5-7-1225 1,-3-9-4625-16</inkml:trace>
  <inkml:trace contextRef="#ctx0" brushRef="#br0" timeOffset="784017">8366 2348 2840 0,'0'0'5145'0,"0"0"-4161"16,0 0-359-16,0 0 751 0,0 0-168 15,0 0-528-15,21 116-168 16,-19-89-120-16,3-3-240 0,-4-7 17 15,3-4-137-15,-4-7 16 32,1-2 0-32,-1-4-48 0,2 0 296 31,0-6 240-31,6-18-320 15,-2-6-216-15,5-6-256 0,2-2-376 16,0 8 175-16,0 5 49 16,-2 11 104-16,4 10 56 15,-4 4-352-15,-1 2 448 0,1 18 152 16,-1 5 32-16,-2 1 216 31,-3-1-144-31,0-1-16 0,0-3 8 0,-4-8-80 16,2-2-16-16,-1-7 16 15,-2-4 40-15,2 0-56 16,1 0-24-16,-1-13-720 0,4-6-496 15,4-4 104 17,3-1-137-32,-1 0 417 15,6 4 184-15,-2 2 360 0,-1 4 184 16,-4 4 128-16,1 6-48 15,-3 4 40-15,-2 0 8 16,-7 2 184-16,1 16 320 0,3 3 280 16,-1 0-424-16,-3 1-152 15,8-5-144-15,-2-4-56 16,2-5 112-16,0-2 224 0,-1-3 41 15,-1-3 63-15,1 0-96 0,-1 0 16 16,2 0-144-16,4-3-216 16,-1-3 40-16,5-2-48 0,-8 1 16 15,4-4-32-15,-1-1 16 16,-5-1 0-16,-1-2-72 31,-5 0 128-31,0-2-56 0,0 2 16 16,-8 0-16-16,-8 5-352 15,-8 6-680-15,6 4-1393 0,3 0-2960 0</inkml:trace>
  <inkml:trace contextRef="#ctx0" brushRef="#br0" timeOffset="784365">8949 2306 4889 0,'0'0'1904'15,"0"0"-816"-15,0 0 360 0,0 0-375 16,0 0-17-16,0 0-144 0,0 0-208 15,42 70-56-15,-37-40-303 0,0 2 71 16,0 0-264-16,0-4-136 31,-4-3 104-31,1-8-120 16,-2-4 0-16,0-7 64 0,0-4-56 15,0-2 608-15,0 0 672 0,0-2-264 16,0-17-600-16,0-6-424 16,0-9-8-16,0-7-8 31,8-4-264-31,11-2 32 0,4 5-424 15,13 4-576 1,-6 12-777-16,-4 10-3624 0</inkml:trace>
  <inkml:trace contextRef="#ctx0" brushRef="#br0" timeOffset="795940">7205 1275 3384 0,'0'0'3129'0,"0"0"-1265"16,0 0-359-16,0 0-9 0,0 0-216 15,0 0 32-15,0 0-407 16,-1 0-417 0,-4 0 152-16,3 0-240 15,-1 0-40-15,1 0 48 16,-2 0-360-16,-1 0 24 0,-2 0-72 15,1 0-16 1,-2 7-56-16,0 4 72 0,0 8 0 0,1 0-56 31,2 2 16-31,0 3 40 16,5 2-48-16,-6 1-32 15,4 5 80-15,2 3 0 0,0 1 0 16,0 4-8-16,0 4-64 16,0 4 72-16,2 3 0 0,4-4-112 31,4 2 112-31,-3-7-120 0,-3-4 0 15,3-3 112-15,-2-8-152 16,-2-5 160-16,0-2-8 0,-1-6-16 16,-1-1 16-1,-1-4 16 1,0-3-8-16,0-2 56 15,0-2 0 1,0-2-56-16,0 0 8 0,0 0 0 16,-1 0-16-16,-17-6-272 15,0-9-2241-15,2-6-4672 0</inkml:trace>
  <inkml:trace contextRef="#ctx0" brushRef="#br0" timeOffset="796433">6978 1560 5657 0,'0'0'2048'0,"0"0"-720"16,0 0 217-16,0 0-65 15,0 0-200-15,0 0-608 16,0 0-287-1,0 0-49-15,0 0-328 0,3 0 0 16,10 0-8-16,9-3 0 0,4-2 392 16,8-1-104-16,-3 0 72 0,3-2-40 31,1 1-312-31,-1 0 120 15,-3-1-128-15,-9 4-960 16,-5 2-1633-16,-11 2-7081 0</inkml:trace>
  <inkml:trace contextRef="#ctx0" brushRef="#br0" timeOffset="797139">7423 1538 5153 0,'0'0'2784'0,"0"0"-1416"16,0 0 369-16,0 0 183 0,0 0-575 15,0 0-329-15,-8-32-384 32,2 28 248-32,-4 2-360 0,0 2-224 15,-1 0 56-15,-5 14-344 16,-2 12-8-16,-1 6 0 15,-1 4-8-15,9-6 8 0,0-4-72 16,8-9-72-16,-1-6 136 16,4-5-224-16,0-2 40 15,0-2-88 1,0-2-288-16,4 0 104 0,4 0 160 15,3 0 80-15,3-6 216 16,1-7-80-16,1-4 24 0,-3-2 56 16,0 0-248-16,-2 1 152 15,-1 4 48 1,-4 5-8-1,1 0 56-15,-5 5 8 0,-2 2 0 0,0 2-8 32,0 0-72-32,3 0 32 15,-2 2-80-15,4 11 96 0,2 0 24 16,2-1 8-16,1 2 0 15,1-4 0 1,4-2-8-16,3-3-769 0,-2-5-1591 0,-3 0-3185 0</inkml:trace>
  <inkml:trace contextRef="#ctx0" brushRef="#br0" timeOffset="797578">7423 1538 5673 0,'150'-24'2064'0,"-150"24"-968"15,0 0-111-15,0 4-329 32,0 10 16-32,0 6 24 0,0 2 0 15,0 2-192-15,0-1-336 16,0-6 40-16,0-2-200 0,0-4 0 0,0-5 16 15,0-4-8-15,0-2-32 16,0 0 16 0,4 0-128-1,1 0 56-15,6-8-56 0,0-7 24 16,0-6-48-16,2 1-232 15,-3 3 120-15,1-2 32 0,-3 4 64 0,-1 2 160 16,-2 5 8 0,0 4 0-1,-4 2-8-15,-1 2 56 16,0 0 16-16,0 0 536 0,0 0-344 15,0 0-120-15,0 8-136 16,5 2 0-16,-3 0 72 16,4-4-72-16,-3 0 0 0,2-4-632 31,3-2-712-31,-1 0-1361 0,1-4-1408 15</inkml:trace>
  <inkml:trace contextRef="#ctx0" brushRef="#br0" timeOffset="797845">7767 1307 2720 0,'0'0'2345'16,"0"0"-1201"-16,0 0-208 15,0 0 384 1,0 0 169-16,0 0-457 0,0 56 8 16,2-28-128-16,1 3-440 15,-1 1-16-15,3-2-271 0,-1 0-177 16,0-6 168-16,4-4-176 15,0-4-481 1,0-3-1007 0,2-8-1320-16,-4-1-2522 0</inkml:trace>
  <inkml:trace contextRef="#ctx0" brushRef="#br0" timeOffset="798102">7869 1510 3576 0,'0'0'1449'0,"0"0"39"0,0 0 152 16,0 0-560-16,0 0-175 15,0 0-153-15,0 0-512 0,123 0-240 16,-105-10 0-16,-2-4-1088 16,-3 2-1473-16,-7-1-3808 0</inkml:trace>
  <inkml:trace contextRef="#ctx0" brushRef="#br0" timeOffset="798424">7948 1342 1384 0,'0'0'2864'0,"0"0"-1535"0,0 0-737 16,0 0 696-16,0 0 232 0,0 0-615 15,0 0 63-15,-3 76-104 31,3-52-288-31,0 2 128 16,0 4-248-16,0-2-64 0,0 0-95 16,0 0-233-1,0 0 112-15,0-4-168 0,6 1-8 0,2-5 24 16,1-5-16-16,2-5-8 31,0-3 0-31,4-7-296 0,6 0 288 16,16-26-121-16,-3-6-527 15,-7 2-3216-15</inkml:trace>
  <inkml:trace contextRef="#ctx0" brushRef="#br0" timeOffset="799839">9815 2056 3288 0,'0'0'4513'0,"0"0"-3017"0,0 0-95 15,0 0 39-15,0 0-624 16,0 0-432-16,0 0-376 0,0 81 376 15,0-30 121-15,0 7-169 16,2 6 144-16,2 0-104 16,1-4-120-1,2-1-40-15,-6-9-168 16,4-8 32-16,0-6-80 0,-3-10 8 0,-2-8 32 15,1-6-40-15,-1-4 8 16,0-6 112-16,0-2-40 16,0 0 80-1,0 0 32-15,0-2-192 16,-13-28-912-16,-4 2-1441 15,-1-3-4936-15</inkml:trace>
  <inkml:trace contextRef="#ctx0" brushRef="#br0" timeOffset="800049">9687 2222 6785 0,'0'0'3217'0,"0"0"-2305"31,0 0-704-31,0 0 488 16,0 0 376-16,0 0-312 0,0 0-400 16,138 2-127-16,-104 0-233 15,16 3-825-15,-10 2-3015 0,-9 1-5714 0</inkml:trace>
  <inkml:trace contextRef="#ctx0" brushRef="#br0" timeOffset="800518">10099 2226 4456 0,'0'0'2449'15,"0"0"-833"-15,0 0 321 16,0 0-105-16,0 0-832 0,0 0-320 15,-98 37-463 1,78-8-41-16,9 1-104 16,0 5 56-16,4-3-8 15,7-5-120-15,0-3 0 0,0-3-8 16,0-8-8-16,10-2 8 15,3-7 8-15,1-4-80 0,1 0-24 16,3-6-176-16,3-13-57 31,-2-3-183-31,-6-4-232 16,0 3-72-16,-3-4 240 0,-4 7 328 15,-1 4 200-15,-3 4 56 16,-2 6 48 0,0 4 752-16,0 2 200 0,0 0-432 0,0 6-416 31,0 10-136-31,4 2 104 0,1 4-112 15,3 1-8-15,2-6 0 0,-2-2-376 16,8-8-1320-16,-1-3-1377 16,-4-4-2656-16</inkml:trace>
  <inkml:trace contextRef="#ctx0" brushRef="#br0" timeOffset="800660">10240 2263 5129 0,'0'0'4713'16,"0"0"-3145"-16,0 0-344 15,0 0-584-15,0 0-128 0,0 0-207 31,0 0-169-31,-8 79-136 16,8-64 0-16,0-10-665 16,0-1-1431-16,0-4-3041 0</inkml:trace>
  <inkml:trace contextRef="#ctx0" brushRef="#br0" timeOffset="800828">10240 2263 6481 0,'-2'-130'3145'0,"4"130"-2089"0,-2 0-784 15,5 0-208-15,1 13-64 32,5 10-224-32,-1-2-1689 15,-2-5-3824-15</inkml:trace>
  <inkml:trace contextRef="#ctx0" brushRef="#br0" timeOffset="801032">10406 1973 2760 0,'0'0'2145'0,"0"0"-977"0,0 0 336 31,0 0-328-31,0 145-608 16,0-96-423-1,0 2-145-15,0-6-697 0,2-10-2151 0,4-13-257 16</inkml:trace>
  <inkml:trace contextRef="#ctx0" brushRef="#br0" timeOffset="801408">10485 2234 4000 0,'0'0'2905'0,"0"0"-1681"16,0 0-320-16,0 0 457 15,0 0-521-15,0 0-264 0,0 0-48 31,2 110-88-31,3-95-192 16,1-4-248-16,-1-1 80 0,1-4-80 16,1-1 8-1,3-5 72-15,-2 0-80 0,3 0-16 16,-1 0-32-16,-2-11-128 0,3-7 0 15,-3-2-128 1,-1-4 0-16,-1-2 96 16,-3 0 24-16,0 6 96 0,1 3 80 15,-3 8 16-15,-1 5-8 16,2 4 304-16,-2 0 88 15,0 0 72-15,2 0-392 16,2 12 32-16,3 4 80 16,-1 3-56-16,2 0-16 15,0-1-24-15,-3 0-88 0,2-6 0 16,4-4-1000-16,-4-2-1368 15,1-6-2465-15</inkml:trace>
  <inkml:trace contextRef="#ctx0" brushRef="#br0" timeOffset="801904">10750 2234 2904 0,'0'0'1736'0,"0"0"-583"16,0 0 351-16,0 0-208 16,0 0-560-1,0 0-327-15,0 0-217 16,3 102-192-16,-3-96 16 0,2-2-16 15,3-4-160-15,0 0-417 32,1 0-223-32,5-8 256 0,-1-3-416 15,5 0 184-15,1 1 424 0,-3 0 152 16,0 4 96-16,-1-2 104 15,1 0 0-15,-1 2 16 0,2-2-16 16,-2 0 120-16,-3 2 176 16,1-4-40-16,0 0 8 15,-4-2 96-15,-3-3 8 16,4 2-8-16,-6 1-104 15,-1 1 168-15,0 2 392 16,0 1-247-16,0 1 167 0,-1 3 64 16,-7 2-40-16,-4 2-288 15,4 0-120-15,-3 0-200 16,0 9 32-1,1 7-104 1,4 6 48-16,1-1 40 0,5 4-56 16,0-1 56-16,0 0-32 0,0-3-56 15,9-6-16-15,-1-1-64 16,7-6 0-16,-2-2 73 0,3-4-65 31,5-2-16-31,11 0-113 16,-3-11-1031-16,-3-4-3681 0</inkml:trace>
  <inkml:trace contextRef="#ctx0" brushRef="#br0" timeOffset="802098">11256 2290 7137 0,'0'0'2513'0,"0"0"-1657"0,0 0 432 16,0 0-464-1,0 0-824-15,0 0-688 16,0 0-4705-16</inkml:trace>
  <inkml:trace contextRef="#ctx0" brushRef="#br0" timeOffset="819941">6889 2054 3488 0,'0'0'1665'0,"0"0"-201"16,0 0 40-16,0 0-95 16,0 0 79-16,0 0-344 0,0 0-312 15,0 0 16-15,0 0-439 0,0 0-41 16,0 0-136-16,0 0-232 15,0 0 208-15,0 0-208 32,0 0 0-32,6 0-16 0,4 0-16 15,4 4 32 1,1 1 0-16,3 3 8 0,-1 1-8 0,3-1 0 15,1 1 0-15,-2-3 40 16,2 3-32-16,-3-1-8 16,1 0 0-1,1-1 16-15,2 4-40 0,-1 1 24 16,-1-1 0-1,1 0 48-15,-2 1 8 0,0-3-56 0,4 4 0 16,-7-3-56-16,2 0 56 16,1 0 0-1,-2 0 8-15,-1-1 32 16,-2 0-32-16,2 1-8 0,1-2 0 15,-3-2 0 1,2 2-8-16,2 0 8 0,0 0 0 16,-7 1 8-1,2-4-8-15,-2 3 0 16,1-2 0-16,-1 0 16 0,-3-1-24 15,2-2 8-15,-2 1 0 16,-3 0 8-16,-1-2 8 16,1 2-16-1,0-2 0-15,-2 2 0 0,2 0 0 0,0-1 0 31,-2 1 0-31,4-1 16 0,-6 1-16 16,3 0 0-16,0 0 0 16,-2 0-16-16,3 3 0 15,0-3 16-15,0 0 0 16,1 1 40-16,0 3-32 0,6-2-8 31,-6 3 0-31,4-1-8 0,-2-1 0 0,2 4 8 16,-2-3 0-16,-2-1 24 15,1-1-24-15,-1-2 0 16,-3 1-8-16,-3-3 56 0,0-2-48 15,2 0 0 1,-2 2 8 0,0-2 24-16,0 0-24 0,0 0-16 0,0 0 8 15,0 0-40-15,0 2 32 16,3-2 8-16,-3 0 0 15,0 0 104-15,0 0-32 0,0 0-72 32,0 0 0-32,0 0 32 15,0 0-104-15,0 0 72 0,3 2 0 16,1 0-24-16,1 2 72 15,-2-4-96-15,0 0 16 0,-3 0-104 16,0 0 128-16,2 0 16 31,-2 0 40-31,0 0 496 0,0 0-160 16,0 0 80-16,3-2-168 15,0-8-120-15,2-5 64 32,1 2-192-32,-1-4-40 0,0 2 88 15,2-2-48-15,-3 0-48 16,3-4 0-1,1 1 48-15,2-1-16 0,1-4-32 0,2 3 0 16,0-2 0-16,4 1 8 0,1 2-8 16,3-3 0-16,-1 1-32 0,2 0 32 15,-2-1 0 1,2 2 0-1,-1 1 40-15,-1 4-32 16,-3-2-16-16,1 6 8 0,1-2-72 16,4 1 72-16,-5-2 0 0,6 0 0 15,4-2 40-15,-3 2-24 0,-2 0-16 31,0 2 0-31,-6 2-24 16,1 2 16-16,-2 2 8 0,2-2 0 16,1 2 0-16,-2-2 8 15,0-1-16-15,3 4 8 16,-6-1-32-16,4 2 16 0,-5 0 16 31,0 1 0-31,-2 1-8 0,0 3 16 16,-6-3-8-16,2 2 0 15,-6-2 0 1,4 0 24-16,0 0-24 0,-5 2 8 0,2 2 104 15,-2 0-56-15,0 0-56 32,0 0 0-32,0 0 0 0,0 0 112 15,0 0-104-15,0 0 80 16,0 0 0-16,0 0-40 15,0 0-96-15,-8 0-256 0,-9 4-4009 0</inkml:trace>
  <inkml:trace contextRef="#ctx0" brushRef="#br0" timeOffset="823659">8357 1625 2920 0,'0'0'1032'15,"0"0"-744"-15,0 0 577 16,0 0 287-16,0 0 64 15,0 15-376 1,0-13-296-16,-4 0 121 0,-13 7-281 0,-1 0-384 31,-5 1-2977-31</inkml:trace>
  <inkml:trace contextRef="#ctx0" brushRef="#br0" timeOffset="824245">8279 1466 2560 0,'0'0'1920'16,"0"0"-879"-16,0 0-129 0,0 0 424 31,0 0-488-16,0 0-224-15,39 24-207 0,-26-18-321 16,3 0-72-16,-1-2-24 0,-6 0-4545 0</inkml:trace>
  <inkml:trace contextRef="#ctx0" brushRef="#br0" timeOffset="825117">9439 2430 6225 0,'0'0'3137'0,"0"0"-1969"0,0 0-416 0,0 0 304 16,0 0-8-16,0 0-600 15,0 0-296-15,0 2 17 0,0 6-161 16,0 1-16-16,-5 3-209 15,-2-3-1175 1,1-1-3049 0</inkml:trace>
  <inkml:trace contextRef="#ctx0" brushRef="#br0" timeOffset="825343">9492 2197 6065 0,'0'0'1920'0,"0"0"-1392"0,0 0 481 16,0 0 271-16,0 0-600 15,0 0-152-15,0 0-248 0,42 19-280 16,-34-11-392-16,-3-3-4393 0</inkml:trace>
  <inkml:trace contextRef="#ctx0" brushRef="#br0" timeOffset="827753">1873 9250 3200 0,'0'0'2009'16,"0"0"-1145"-16,0 0 24 0,0 0-192 0,0 0-184 31,0 0 48-31,0 0-304 15,0 0-128 1,0 0-8-16,0 0-112 0,0 0 281 0,0 0 143 16,0 0-176-16,0 0 216 15,0 0-184-15,0 0-136 0,0 0-32 16,0 0-120-16,0 0-8 15,0 0 8-15,0 0-104 0,0 0 40 16,0 0 8 0,5 0-48-16,4 0 96 0,3 0-96 0,-4 0 96 15,3 2 8-15,5 3-112 16,-5-1 112-16,2-2 0 15,0-2 0-15,3 1 96 0,-4-1-88 16,-4 0 160-16,0 0-24 16,-5 0-136-16,2 0 88 0,-3 0-96 15,-2 0 8 1,4 0-8-1,-4 14-216-15,0-1-1689 16,0 0-3480-16</inkml:trace>
  <inkml:trace contextRef="#ctx0" brushRef="#br0" timeOffset="829053">3690 9257 2456 0,'0'0'2929'0,"0"0"-1945"0,0 0-776 16,0 0 312-16,0 0 256 15,0 0-16-15,0 0-304 16,0 0-63-1,0 0 335 1,0 0-184 0,0 0-312-16,38 2-56 0,-34-2-168 0,0 2 0 15,8 1-8-15,-1 1-432 16,-5 0-2497-16</inkml:trace>
  <inkml:trace contextRef="#ctx0" brushRef="#br0" timeOffset="863771">3480 2063 5633 0,'0'0'3312'0,"0"0"-639"32,0 0-801-32,0 0-327 15,0 0-73-15,0 0-632 16,-25-3-216-16,25 3-424 0,0 0-48 15,-4 7-152-15,0 20-184 16,-2 16 184-16,1 19-96 0,-1 13 96 16,2 10-8-1,4-6-48-15,0-2 40 16,0-9 16-16,0-10-288 0,7-12 144 31,4-8-160-31,-6-10 0 0,1-8 208 0,-2-5-80 16,0-7 160-16,-4-6-40 15,2-1 104 1,-2-1-104-16,0 0 56 0,0-5-632 15,0-14-488-15,0-1-4233 0</inkml:trace>
  <inkml:trace contextRef="#ctx0" brushRef="#br0" timeOffset="864099">3168 2357 6065 0,'0'0'2656'16,"0"0"-1815"-16,0 0-417 0,0 0 760 0,0 0 384 15,69 5-215-15,-38-1-521 16,1-4-72-16,1 0-392 15,-1 0-128-15,0 0-48 16,4-2-192 0,6-3-256-16,-10 0-1392 15,-9 3-4618-15</inkml:trace>
  <inkml:trace contextRef="#ctx0" brushRef="#br0" timeOffset="864620">3720 2389 3488 0,'0'0'4657'0,"0"0"-2944"15,0 0-9-15,0 0 216 16,0 0 25-16,0 0-1321 16,0 0 288-16,0 0-424 0,-53-39-352 31,38 46-64-31,-1 10-72 15,0 2-8-15,2 2-104 16,2-1 120-16,3 1-8 0,7-6 0 16,-1 0-80-16,3-5 32 0,0-3-320 15,0-3 56-15,9-2-152 16,3-2-48-1,-1 0 304-15,4 0 192 16,6-8-184 0,-2-9 192-16,4-5-304 0,-4-3-120 0,0 1 96 15,-4 3 15-15,-4 4 233 16,-4 5 0-16,-3 7 88 15,-2 2 0-15,-2 3 64 16,0 0-32-16,0 0 193 16,0 0-145-16,0 0 0 15,0 10-80-15,0 0 0 0,0 5 184 16,0-2-184-16,5 8-537 15,1-6-1183 1,4-4-2969-16</inkml:trace>
  <inkml:trace contextRef="#ctx0" brushRef="#br0" timeOffset="865068">3720 2389 6249 0,'162'-27'1528'15,"-162"27"-904"-15,0 12 809 16,0 3-225-16,0 0-392 0,0 4-112 16,0-4-448-1,0 0-8-15,0-5-160 16,0-3-80-16,1 1-16 15,4-3-16-15,0-1-56 0,5-2 80 16,-5-2-128-16,6 0 120 16,0 0-304-16,4 0 168 15,-2-6 40 1,1-9-184-1,1-2-248-15,-6-2 208 16,1 3 88-16,-5 0 240 16,-5 2 0-16,2 6 64 0,-2 0 456 15,0 6 248 1,0 0 176-16,0 2-200 0,0 0-447 0,0 0-209 15,0 6-88-15,0 8 0 16,4 2-8-16,4 1-296 0,1-4-257 16,-1-1-607-16,1-7-688 31,-1-3-1065-31,-3-2-1504 15</inkml:trace>
  <inkml:trace contextRef="#ctx0" brushRef="#br0" timeOffset="865311">4129 2080 4032 0,'0'0'2737'0,"0"0"-1121"15,0 0-399-15,0 0 95 0,0 0-64 16,0 0-488-16,0 14-224 15,0 10-200-15,0 10 369 16,-7 9 151 0,1 8-624-16,-1-1 48 15,-1-4-144-15,8-4-56 16,0-10-160-16,0-6 56 0,0-5-952 0,20-12-1257 15,-6-5-1632-15,2-4-3504 16</inkml:trace>
  <inkml:trace contextRef="#ctx0" brushRef="#br0" timeOffset="865603">4206 2354 5633 0,'0'0'2472'31,"0"0"-1688"-31,0 0-111 15,0 0-161-15,0 0-192 16,0 0 632-16,0 0-384 0,0 0-240 16,94-8-144-1,-71 2-184-15,6-2-56 16,-5 0-1848-16,-8 4-2961 0</inkml:trace>
  <inkml:trace contextRef="#ctx0" brushRef="#br0" timeOffset="865933">4308 2186 5801 0,'0'0'1976'16,"0"0"-464"-1,0 0-303-15,0 0-233 16,0 0 112-16,0 0-480 16,0 0-232-16,-21 80 16 15,16-48-215-15,4 0 79 0,-3 2-248 16,4-2 64-16,0-5-72 15,0-4 0-15,0-5 0 32,4-4-48-32,2-3-8 0,4-5-16 15,1-3 40-15,2-3 32 16,5 0-48-16,3 0-80 0,19-15-993 15,-6-5-1087-15,-8 1-3721 0</inkml:trace>
  <inkml:trace contextRef="#ctx0" brushRef="#br0" timeOffset="866668">4686 2101 2528 0,'0'0'3065'0,"0"0"-1857"32,0 0-168-32,0 0 128 15,0 0 1-15,0 0-9 0,0 0-48 16,32 28-328-16,-24-7-16 15,-4 5-191-15,-1 4-17 0,-3 4 24 16,0 2-280 0,0 0 176-1,-8 0-112-15,-15 2-192 0,-4-1 96 16,-7 1-200-16,-8 1-72 15,-34 12-536-15,11-9-1768 0,7-10-4194 16</inkml:trace>
  <inkml:trace contextRef="#ctx0" brushRef="#br0" timeOffset="867378">3119 1965 5153 0,'0'0'2232'0,"0"0"-1136"0,0 0 73 0,0 0-473 15,0 0 56 1,-80 89-184-16,57-53-312 0,5 5-248 16,5 6 304-16,-4 1-256 0,5-2 40 31,4 2 88-31,3-2-120 15,5-4 200-15,0 1-160 0,5-5-96 16,15-4 0-16,2-4 0 16,7 0-8-16,23 4 0 0,-8-6-1056 15,-4-4-1625-15</inkml:trace>
  <inkml:trace contextRef="#ctx0" brushRef="#br0" timeOffset="871132">1595 6495 3184 0,'0'0'2577'0,"0"0"-1265"31,0 0-384-31,0 0-48 16,0 0-151-16,0 0 95 0,0-2-376 0,0 2-192 15,0-2-64-15,0 2-184 16,3 0 208-16,-3 0-64 15,0 0-152-15,0 0 256 16,0 0-136 0,0 0-8-16,3 0-112 15,4-6 0-15,1 2-1232 0,-5 0-6002 16</inkml:trace>
  <inkml:trace contextRef="#ctx0" brushRef="#br0" timeOffset="871680">1947 6485 5881 0,'0'0'2960'0,"0"0"-2071"0,0 0-609 0,0 0 32 16,0 0-184-16,0 0-128 15,10 0-672-15,-2 0-1273 0,3 0-551 16</inkml:trace>
  <inkml:trace contextRef="#ctx0" brushRef="#br0" timeOffset="871969">2373 6455 5369 0,'0'0'1600'0,"0"0"-1104"0,0 0-368 0,0 0-80 16,0 0-48-16,0 0-56 0,0 0-1080 16,0 0-977-16</inkml:trace>
  <inkml:trace contextRef="#ctx0" brushRef="#br0" timeOffset="872256">2672 6493 3088 0,'0'0'2057'15,"0"0"-1545"1,0 0-512-16,0 0-640 15,0 0-129-15,0 0-551 16</inkml:trace>
  <inkml:trace contextRef="#ctx0" brushRef="#br0" timeOffset="872561">3027 6487 2736 0,'0'0'2081'16,"0"0"-1401"-16,0 0-544 0,0 0-56 31,0 0-80-31,0 0 0 15,0 0-1016-15,23 0-913 0</inkml:trace>
  <inkml:trace contextRef="#ctx0" brushRef="#br0" timeOffset="872825">3333 6509 4640 0,'0'0'1889'0,"0"0"-1369"15,0 0-448 1,0 0-72-16,0 0-1288 16,0 0-3961-16</inkml:trace>
  <inkml:trace contextRef="#ctx0" brushRef="#br0" timeOffset="875739">4726 2577 1144 0,'0'0'3072'0,"0"0"-911"15,0 0-257-15,0 0 33 16,0-4-97-16,0 4-408 16,0 0-527-16,0 0-201 0,0 0-176 31,0 0-176-16,0 0 96-15,0 0-360 0,0 0-32 0,0 0-56 16,0 0-200-16,4 0 192 16,7 4-48-16,3 4 56 0,1 2 24 15,1 0-24-15,0-2 0 31,-1 0 0-31,-4 1 104 16,0-2-128-16,-1-1 24 0,-3 0 0 16,-1-2 72-16,-4-2-64 15,1 0-8-15,0-2 0 0,-3 2-32 16,0-2 16-16,3 2-144 31,-1-2-136-31,0 2 288 0,2 2-408 16,0-2-664-1,0 0 271-15,-2-2-759 0,5 0-1000 0,-4 0-553 16,0 0-3295-16</inkml:trace>
  <inkml:trace contextRef="#ctx0" brushRef="#br0" timeOffset="876325">4898 2561 2776 0,'0'0'1600'0,"0"0"-535"0,0 0 383 16,0 0-64-16,0 0-304 15,0 0-247-15,-9 0-593 0,1 9 136 16,-3 2 224-1,0 1-136-15,-1-2 120 16,-2 2-472-16,3-2 240 16,-2-3 48-16,1 2-344 0,3-1 152 15,1-2-112-15,3 0 16 16,-3-2-112-16,4-2-64 0,3-2-920 31,-2 0-1920-31,3 0-4594 0</inkml:trace>
  <inkml:trace contextRef="#ctx0" brushRef="#br0" timeOffset="877204">4382 2689 4961 0,'0'0'1904'16,"0"0"-1024"-16,0 0 80 0,0 0 9 15,0 0-89-15,0 0-376 16,0 12-40-16,0 2 280 0,0 6-280 15,0 3 0-15,0 0-216 16,0-1-144 0,0 1 160-16,0-6-264 15,0 0 56-15,0-6-56 0,0-5 8 16,0-1 24-16,0-3-32 15,0 0 0-15,0-2-8 0,0 0-8 0,0 0 0 32,0 2-56-32,0 0-8 15,7 2 80-15,4 0 0 16,0-3 0-16,6 3-120 0,0-4 88 15,3 0 24-15,2 0 0 16,1 0-88-16,-4 0 88 16,-1 0 8-1,-2 0 0-15,-4 0-8 31,-4-4-16-31,-2 3-408 0,-1-5-232 16,0 2-1232-16,-5-2-2601 0</inkml:trace>
  <inkml:trace contextRef="#ctx0" brushRef="#br0" timeOffset="877431">4558 2801 2832 0,'0'0'1000'0,"0"0"-240"15,0 0 97-15,0 0-201 0,0 0 120 0,0 0-416 16,0 0-120-16,88 12-56 0,-77-3 304 16,-5-3-72-16,-4 3 280 15,-2-1-95 1,0 5 663-16,0-2-216 15,-2 4-424-15,-9-1-168 16,-7 0-336 0,2-2-120-16,2 1 0 0,2-2-1688 0,3-5-2905 0</inkml:trace>
  <inkml:trace contextRef="#ctx0" brushRef="#br0" timeOffset="877904">4835 2907 2592 0,'0'0'2056'15,"0"0"-1447"-15,0 0-201 16,0 0 304-16,0 0-56 0,0 0 96 31,0 0-400-31,35 0-192 16,-28-4 120-16,1-1 120 0,-4-3-72 0,-2 2 121 15,0-3 39-15,-2 1-80 16,0 3-144 0,0 1 344-1,0 0-320-15,-8 2 200 0,-7 2-96 16,4 0-176-16,-7 0-48 0,0 2-168 15,5 9 8-15,2 3-72 0,5 1 40 32,4 0-48-32,2 4 24 0,0-1-56 0,3-2 56 15,8-2 56 16,4 0-16-31,-2-5-304 16,3 2-768-16,-6-5-1633 0,-2-6-2208 16</inkml:trace>
  <inkml:trace contextRef="#ctx0" brushRef="#br0" timeOffset="878473">4835 2907 4016 0,'92'-25'2497'0,"-92"25"-929"15,0 0-79-15,0 0-425 16,0 0-336-16,4 0-352 15,0 12 96-15,4 3 80 0,-2 2-168 16,1-1-128-16,-4 0-88 16,2-5-160-1,-2 0 96-15,-3-5-104 0,2-2 0 16,-2-4 24-16,1 0-24 15,-1 0 104 1,3 0-104-16,2-8-104 0,2-10-16 16,4-4-440-16,-1-2-240 0,4 2 160 15,1 5 328-15,-4 5 208 0,-4 7 96 16,2 5-80-16,-2 0 88 0,-2 0 144 15,-2 9-72-15,0 10 272 16,-1 0-168 0,1 2 24-16,2-3-192 15,-4-4 0-15,4-5-8 16,-2-2 0-16,2-5-88 0,2-2-328 15,1 0 120-15,0-2 144 32,0-12-32-32,0-2-328 0,0 1-296 31,-1 4 127-31,-3 3 305 15,-2 6 320-15,1 2-32 0,-1 0 16 16,-2 2 72-16,0 10 240 16,0 1 16-16,3 2-256 15,-1-5-8-15,4-5 8 0,-1-3 8 16,3-2 152-16,2 0 216 15,-2-2 41-15,0-9-25 0,0-8 48 16,-2 2-264-16,-6-2 112 16,0 2-240-16,0 0-48 15,-11 10-1048-15,-3 1-2017 0,-3 6-1512 0</inkml:trace>
  <inkml:trace contextRef="#ctx0" brushRef="#br0" timeOffset="878769">5275 2839 2472 0,'0'0'1728'16,"0"0"-215"-16,0 0-9 0,0 0-80 16,0 0-303-1,0 0-641-15,0 0-112 0,0 0-192 0,50 98-96 16,-45-85 32-16,-3-3-112 15,0-3 64 1,-2 0 40-16,0-3-40 16,0-2 208-16,0-2-16 31,0 0 88-31,0 0 112 0,0 0 24 15,0 0 424-15,3-13-631 16,0-2-177-16,5-9-96 0,0-3-8 16,3 1-128-16,1-2-537 15,-4 11-1671-15,-3 7-4089 0</inkml:trace>
  <inkml:trace contextRef="#ctx0" brushRef="#br0" timeOffset="916991">4886 3092 1488 0,'0'0'1608'15,"0"0"-1080"-15,0 0 16 0,0 0 105 16,0 0 351-16,0 0 120 16,0 0-456-16,0 0-112 0,0 0 216 15,0 0-327-15,0 0-1 16,0 0-232-16,8 0-200 0,4 0 144 15,9 0-96-15,21 0-56 16,-7 0-440-16,-1-4-6762 0</inkml:trace>
  <inkml:trace contextRef="#ctx0" brushRef="#br0" timeOffset="922258">7486 1949 992 0,'0'0'5833'15,"2"0"-4609"-15,3-2-248 0,-2-2 425 16,5 0 143-16,0-2-128 0,3 2-575 15,1 1 7-15,4-4-80 16,3-1-504-16,2 2 96 16,3-2-200-16,-4 0-160 0,2 2 112 15,3 0-112-15,4-4-608 16,-7 2-1689-1,-5 4-5304-15</inkml:trace>
  <inkml:trace contextRef="#ctx0" brushRef="#br0" timeOffset="922668">7391 2077 1616 0,'0'3'1424'0,"0"-3"-600"0,0 0 233 15,0 0 71-15,0 0-32 16,0 0-88-16,0 0-496 15,0 0-192 1,2 0-32-16,9-3 297 16,5-5 295-16,3-1-160 15,6-4-120-15,4-3-64 0,1 0-328 16,3-2 72-16,4 2-184 15,13 2-96-15,-11 5-688 16,-7 2-4377-16</inkml:trace>
  <inkml:trace contextRef="#ctx0" brushRef="#br0" timeOffset="931490">6377 6966 1400 0,'0'0'3136'0,"0"0"-1007"16,0-2-609-16,0 2-71 15,0 0-89-15,0-2-488 0,0 2-192 16,0 0-352-16,0 0-312 16,0 0 168-16,0-2-80 0,0 2-32 15,0 0 8 1,0 0-80-1,3 0-16-15,2 0-40 16,5 0 8-16,1 0-8 0,2 0 56 16,3 2 0-16,7 2-16 0,-2 0-8 15,6 0 24-15,0 1 0 16,-2-3 8-16,-3 2 16 47,-2-3-24-47,-7 1 0 0,-2 0 112 15,-1-2-104-15,-7 0 72 16,2 2 8-16,-2-2-88 0,-3 0 152 15,3 0-56-15,-3 4-40 16,0 11-56-16,0 0-2848 16,0 4-5658-16</inkml:trace>
  <inkml:trace contextRef="#ctx0" brushRef="#br0" timeOffset="942959">245 17289 8649 0,'0'-2'2585'0,"0"2"-1009"31,0 0 425-31,0 0-281 15,0 0-800-15,0 0-208 0,0 0-456 16,0 0 65-16,0 0-185 16,0 0-136-16,0 11-8 0,0 6-72 31,0 9 80-31,0 5 56 15,0 1-48-15,0 0-8 0,5-4 48 16,1-2-48-16,1-9 0 16,1-2-56-16,-3-5-137 15,3-6 145-15,1-4-400 0,3 0 192 16,4 0 112-16,0-10-8 31,2-12 144-31,1-4 8 0,-6-4 0 16,2-3-8-16,-4 8-64 15,-8 3 64-15,2 7 8 16,-5 7 0-16,0 4 96 0,0 2 240 15,0 2-152 1,0 0 328-16,0 0-407 16,0 0-9-16,0 0-96 0,0 4-145 15,0 11 137-15,0 2-112 16,2 6 120-16,2-1 0 15,1-1 0-15,0 2-8 16,2-3-256-16,-1 0-480 16,4-4-352-16,-2-4-744 31,5-10-969-31,-4-2-2328 0,1 0 1232 0</inkml:trace>
  <inkml:trace contextRef="#ctx0" brushRef="#br0" timeOffset="943310">515 17247 6305 0,'0'0'2424'16,"0"0"-543"-16,0 0 335 0,0 0-311 31,0 0-545-31,0 0-1024 16,-15 12-136-16,12 4-200 15,1 5 0-15,2-2-80 0,0 0 80 16,0-2 0-16,13-4-8 16,0-4-120-16,3-1 48 0,0 1-264 31,4-3 8-31,-7-2 232 0,0 0-208 15,-2-1-8-15,-1 1 64 16,-4-2-48-16,-1 0 296 0,-2-2 8 31,-3 3 0-31,0-1 136 16,0 0 152-16,0 6 168 0,-3 1-208 15,-10 6-248-15,-13 9-456 16,7-2-1401-16,-4-2-3104 0</inkml:trace>
  <inkml:trace contextRef="#ctx0" brushRef="#br0" timeOffset="943850">702 17404 3408 0,'0'0'1841'0,"0"0"-593"16,0 0 480-16,0 0-984 15,0 0-71-15,0 0 111 0,0 0-352 32,119-21-296-32,-107 8 80 15,-3-1-208-15,-4-1 56 16,-5 2-64-16,0-2 0 0,0 2 176 15,-11 0-168 1,-7-1 72-16,-3 5 424 16,-1 0 160-16,2 5-376 15,2 0 192-15,2 4-24 16,3 0 377-16,2 0-417 0,3 0 80 15,-2 8-248-15,2 7-192 0,-1 2 40 16,4 5-96-16,1 5-104 0,4-1 104 16,0 2 64-16,0 0-48 0,12-3-32 31,2 0-64-16,4-5 80-15,3-2-8 0,-2-6 16 16,-1-2-8 0,2-4 56-16,-1-2 32 15,0-1-88-15,1-3-144 0,6 0-656 16,-7-11-1393-16,-1-3-4904 0</inkml:trace>
  <inkml:trace contextRef="#ctx0" brushRef="#br0" timeOffset="944143">1107 17251 11178 0,'0'0'4009'16,"0"0"-3129"-16,0 0 496 16,0 0-648-16,0 0-464 15,0 0-264-15,0 0-1016 16,0 10-616-16,10 6-2625 15,-4 1-6169-15</inkml:trace>
  <inkml:trace contextRef="#ctx0" brushRef="#br0" timeOffset="944304">1107 17251 11090 0,'52'132'3057'0,"-52"-132"-1985"0,0 0-152 15,0 3-160-15,0-1-528 16,0 2-232-16,6 6-272 15,11 8-1368-15,-3-2-2969 0,-3 0-4121 0</inkml:trace>
  <inkml:trace contextRef="#ctx0" brushRef="#br0" timeOffset="976700">1941 16982 680 0,'0'-2'1224'0,"0"2"-736"16,0 0-152-16,0 0 120 0,0 0 64 0,0 0 200 15,0 0-15-15,0 0 191 32,0 0-24-32,0 0-40 15,0 0-184-15,0 0-200 0,0 0 16 16,0 0-151-16,0 0 79 0,0 0 144 15,0 0-200 1,0 0 136-16,0 0-248 0,0 0-72 31,0 0 208-31,0 0-128 0,0 0 48 16,0 0-48-16,0 0-136 15,0 0 144-15,0 0-64 0,0 0-80 16,0 0 96-16,0 0-192 16,0 0 0-16,0 0 0 15,0 0 80-15,0 0-80 0,0 0 0 31,0 0 0-31,0 0 16 16,0 0 40-16,0 0-56 0,0 0 0 16,0 0 8-16,0 0 8 0,0 0-8 15,0 0-8 1,0 0 208-1,0 0-192-15,0 0 89 0,0 0-49 16,0 0 16-16,0 0 0 16,0 0-56-16,0 0-16 0,0 0 48 15,0 0-48-15,0 0 0 0,0 0 0 31,0 0-32-31,0 0 32 16,0 0 0-16,0 0 0 0,0 0 8 16,0 0 0-16,0 0-8 15,0 0 0-15,0 0 32 16,0 0-32-16,0 0 0 0,0 0 0 31,0 0 24-31,0 0-24 0,0 0 0 16,0 0-8-16,0 0-16 15,0 0 24-15,0 0 0 16,0 0 8-16,0 0-16 0,0 0 0 15,0 0 8-15,0 0 0 32,0 0-40-17,0 0 40-15,0 0 0 0,0 0 8 0,0 0 8 16,0 0-8-16,0 0-8 15,0 0 0-15,0 0-16 0,0 0 16 16,0 0 0-16,0 0 0 16,0 0-16-1,0 0 16-15,0 0 0 0,0 0 0 16,0 0-80-16,0 0 80 15,0 0 0-15,0 0 0 16,0 0 0-16,0 0 8 0,0 0-8 16,0 0 0-16,0 0-16 15,0 0 16-15,0 0 0 16,0 0 0-16,0 0 0 15,0 0 16-15,0 0-16 16,0 0 0-16,0 0-8 16,0 0 8-16,0 0 0 0,0 0 8 31,0 0-48-31,0 0 40 0,0 0 0 15,0 0 0-15,0 0-72 16,0 0 64-16,0 0 8 16,0 0 0-16,0 0-88 0,0 0 56 15,0 0-41-15,0 0 25 31,1 0-8-31,2 0 56 0,-1 0 0 16,-2 0 0-16,3 0-16 16,-3 0-32-16,2 0 48 15,-1 0 0-15,4 0 24 0,2 0-88 16,-4 0 72-16,0 0-8 31,2 0 48-31,2 0-32 0,-3 0-16 16,3 0 0-16,3 0 8 0,-4 0-8 15,2 0 0-15,-5 0 0 16,1 0 0-1,0 0 0-15,0 2 0 0,0-2 0 16,0 2-24 0,1 1 8-16,-1-1 16 0,0 0 0 0,2 0-48 15,-3 0 8-15,5 0 40 31,-8 0-8-15,5 2-64-16,-2-3 64 0,-1 1 8 16,-2 0 0-16,2 0-48 0,1 2 120 15,-1-1-72-15,1-1 0 0,-2 0-32 16,1 0 32-16,-2 0 16 15,3 0-8-15,-1 2 40 0,-2-2-32 16,3 0-16-16,-3 0 0 31,2 1 80-31,3 1-88 0,-4 1 8 16,4-1 0-16,-3-2 24 15,-1 2-16-15,-1-2-8 16,3 0 0-16,-3-2 8 0,0 2 0 16,0-2-8-16,0 0 0 31,0 2 24-31,0-2 32 0,0 0-56 15,0 0 0-15,0 2 8 16,0 0 64-16,0-1-64 0,0 3 8 16,0 1 89-16,0-1-57 0,-3 0-48 15,-2 0 0 1,-3 0 56-16,2 0 16 0,-1-1-72 15,3 2 8 1,-3-3 200-16,2 2-192 16,0-2 16-16,-1 2-32 0,3-2 16 15,-5 0 40-15,4 2-56 0,-2-2 8 31,-1 0 176-31,-1 2-184 16,0-3 0 0,2 4 0-16,-2-3 16 0,5 0 192 0,-2 0-192 15,0 0 64-15,0-2 120 16,3 0-200-16,2 2 136 0,-6-2-136 15,4 2 16-15,-1 0 88 32,3-2-104-32,-5 0 0 15,4 2 48 1,-1-2-48-16,-1 2 0 15,3-2 0-15,-7 2 8 0,6-2 0 16,-4 2-8-16,3-2 0 16,2 0 16-16,-3 0 32 15,1 2-56-15,-1-2 8 0,0 3-16 16,0-3 16-1,1 0 0-15,-3 2 0 0,2-2-8 0,0 0 24 16,1 1-16-16,2-1 0 16,0 0 8-1,0 0-8-15,-3 0 8 16,3 0-8-16,0 0 8 0,-2 0 0 15,1 0-8 1,1 0 0-16,-3 0 48 0,3 0-56 0,0 0 8 16,0 0 0-1,0 0 96-15,0 0-96 16,0 0 0-16,0 0 0 15,0 0 0-15,0 0-104 0,0 0 104 16,0 0 0-16,0 0 0 16,0 0-104-16,0 0 88 0,0 0-64 31,0 0-72-31,0 0 144 15,0 0 8-15,0 0 0 0,0 0-72 16,0 0 48-16,0 0 16 16,0 0-48-16,0 0 56 0,0 0-8 15,3 0 16 1,0 0-8-1,5 0 64-15,0 0-64 16,0 0 0-16,2 0-8 0,-2 0 8 16,0 0 8-16,0 0-8 15,3 0 0-15,-6 0 16 0,7 0-8 16,-4 0-8-16,3 0 0 31,-1 0 0-31,1 0-8 0,2 0 8 16,-2 0 0-16,2 0-8 0,-2 0 0 15,-1 0 8-15,-2 2 0 16,0 2 0-16,0-2 8 0,-4-2-8 15,2 2 0 17,-3 0 16-32,2 0-8 15,-3 0-16-15,-1 0 0 16,4 0 8-16,-5-2-24 0,0 2 32 15,0-2-8-15,0 0 24 16,0 0 64-16,0 0-64 0,0 0-24 16,0 2 8-16,0 0 120 15,0 1-120-15,0-1 56 16,0 1-64-16,0 3 48 0,0 0-48 15,0 0 0-15,2 1 8 0,-2-1 16 16,0-1-16-16,3 1-8 16,-3 2 8-16,0-1 64 31,0 1-72-31,0-3 0 0,0-1 0 15,0 0-32-15,0-2 88 16,0-2-56-16,0 2 32 0,0 0 32 16,0 1-56-16,0 1-8 31,0 2 8-31,-3-3 72 15,-4 3-80 1,1 2 8-16,-1 1 112 0,1-3-112 0,1 1 80 0,0-1-88 16,2-2 8-16,1 3 40 15,-2-5-40-15,0 2-8 16,1 0 152-1,-5-2-80-15,5 1 152 16,-7 1-96-16,4 0-16 16,-4 3 48-16,2-3-144 0,1 0-16 0,-2-2 0 15,2 0 112-15,2-2-112 0,-3 2 0 31,2-2 8-31,-2 0 144 16,1 2-144-16,-1-2 40 16,3 0-48-16,-3 0 72 15,0 0-24-15,2 0-48 0,-1 0 0 16,1 0 48-1,-1 0-40-15,1 0-8 16,1 0 0-16,-3 0 72 16,0 0-80-16,5-2 8 0,-2 0 0 15,2 2 0-15,1-2 0 16,0 2-8-1,-2-2 8-15,4 2-88 0,-4 0 80 0,3 0 8 32,-1 0-96-32,-1 0 24 15,3 0-576-15,-3 0-384 0,-2 0-969 16,-2 8-5496-16</inkml:trace>
  <inkml:trace contextRef="#ctx0" brushRef="#br0" timeOffset="977562">2357 17364 1776 0,'0'0'1616'0,"0"0"81"16,0 0 383-16,0 0 96 16,0 0-631-16,0 0-513 0,0 0 24 31,0 0 57-31,0 0-225 31,0 0 0-31,0 0-384 16,0 0-232-16,0 0-272 0,0 22 0 15,0 1-1384 1,-1 4-3121-16</inkml:trace>
  <inkml:trace contextRef="#ctx0" brushRef="#br0" timeOffset="985900">2264 17720 1216 0,'0'-2'2688'0,"0"0"-799"16,0 0-393-16,0 0 152 15,0 0-367-15,0 0-241 16,0 1-48-16,0-1-296 0,0 2 144 16,0-2-279-1,0 2-129-15,0 0 0 0,0-2-312 0,0 2 0 16,0-2-8-16,0 0-112 15,0-3 248-15,-2-1-176 16,-1 0 64-16,-4 0 216 0,2-1-184 31,-3 0 8-15,-1-1-40-16,-1 0-128 15,-1 3 200-15,-4-1-200 0,2-1 0 16,-3 1 48-16,3 2-56 16,0 0 0-16,2 4-8 0,0 0-64 15,3 0 8-15,1 0 64 0,-1 0-64 16,0 4 56-16,1 6-160 31,-1 3 104-31,2-2 56 0,3 6-120 0,-2-2 128 16,0 2 0-16,3 0 0 0,1-2 0 15,1-2 0-15,0-3-8 0,0 1 8 31,0-3-72-31,0 1 16 0,0 0 104 16,3-1-56 0,7-2 8-1,-1 1-200-15,-1 2 192 16,4-1-56-16,1-2-56 0,0 1 120 15,0 2 16-15,3-1-8 16,1 0-8-16,0 0-176 0,-3 0 176 16,1 0-16-16,-2-2 16 15,1 0-104-15,-6-2 104 16,0 0 0-16,2-2-96 0,-4 0 112 31,-1 0-80-31,2 0 32 0,-2 0 32 16,-4 0 8-16,4 0-8 0,-3 0 0 15,-1 2-48-15,2 0-96 16,1 1 136-1,-4-2 8-15,1 1 0 0,-1 0-8 32,0 2 16-32,0 0-8 15,0 3 48-15,0-2 48 16,-5 5-64-16,-6 1 64 15,-2-2-24 1,-1 1 120-16,-4-1-192 16,3-4 0-16,-6-1-8 15,4-2 56-15,-1-2 16 0,0 0-64 16,2-2 48-16,3 0-96 15,3 0 48-15,1 0 0 0,2 0 0 16,2 0-32-16,4 0-32 16,-2-2 40-16,1-2 24 0,-3-2-40 15,3 1 112-15,-1-3-120 16,2-3 48-16,-3-1-56 15,4 0 48-15,0-4 8 0,0 0-112 32,8-4 96-32,7 0-128 15,1-2 144-15,2 2 0 16,0 0 72-16,-1 1-168 0,-4 6 72 15,2-1-112-15,-7 2 72 16,2 2 32-16,-7-3 24 0,2 2 8 16,-2-3 0-16,-1-1 0 0,-2 2 8 15,3 0 40-15,-3 0-24 16,1-2 72-16,-1 3-104 15,0 3 8 1,2 3-64-16,-2-1 64 16,0 5 0-16,0 0 0 0,0 0 208 0,0-2-200 15,0-1 96-15,0-1 24 16,-3-1-112-1,-2 3 136-15,-5-2-152 16,5 2-8 0,-12 2-160-1,5 0-992-15,-1 2-3081 16</inkml:trace>
  <inkml:trace contextRef="#ctx0" brushRef="#br0" timeOffset="986832">2477 17891 72 0,'0'0'5369'0,"0"0"-3849"16,0 0-464-16,0 0 272 31,0 0-167-31,0 0-545 15,0 0-608-15,0 0 144 0,0 0-96 16,0 2-56-16,0 16 56 16,0 20-56-16,0-2-808 0,-12 0-4025 0</inkml:trace>
  <inkml:trace contextRef="#ctx0" brushRef="#br0" timeOffset="988394">2086 18238 408 0,'0'0'1904'0,"0"0"-880"16,0 0 72-1,0 0 201-15,0 0 7 16,0 0-104-16,0-2-320 16,0 2-111-16,0 0 215 15,0 0-160-15,0 0 0 0,-3 0-136 16,3 0-440-1,0 0 72 1,0 0-192-16,0 2-128 0,0 2 0 16,0 6-160-16,0 6 56 15,0 4 24-15,0 0 160 16,0 0-8-16,0-2-72 0,0-4 56 15,0 1-56-15,0-4 0 16,0 3-312 0,0-2-824-16,0-2-672 15,0-4-993-15,0-4-1936 0</inkml:trace>
  <inkml:trace contextRef="#ctx0" brushRef="#br0" timeOffset="989564">2226 18123 1688 0,'0'0'1960'0,"0"0"-311"16,0 0 119-16,0 0-192 0,0 0-335 15,0-4-569 1,0 4-120 0,0 0-216-16,0 0-232 0,0 0 72 0,0 0-176 15,0 0 8 1,0 0-16-16,0 0 8 15,0 0-8-15,0 0 8 0,0 0 0 0,0 0 16 32,0 0-16-32,0 0 0 15,0 0 0-15,0 0-96 0,0 0-296 47,0 0-744-47,0 0-569 16,0 0 569-16,0-4 720 15,0 2 360-15,0 2-16 0,0 0 144 16,0 0-72-16,0 0 408 0,0 0 8 31,0 0 288-31,0 0-112 16,0 0-176-16,0 0-127 15,0 0-289-15,2 0-56 0,-2 2-48 16,2 9-73-16,4 3 177 15,-3 4 8-15,2 0 105 0,-2 0 7 16,2-2-120-16,-2-4 0 16,1-2 0-16,-4-4 40 0,0-2-40 15,0-1 8-15,3 2 96 16,-3-3 104-1,0-2-208-15,0 0 176 16,0 0-40-16,0 0-136 0,0 0 184 16,0 0-176-16,0 0-8 0,0 0 0 31,0 0-56-16,0 0-24-15,2 0-40 0,1 0-40 16,0 0 144-16,5 0-24 0,0 0 40 16,0 0-72-16,4 0 64 0,4-7 8 15,1 0 0-15,0-3 0 16,2 0 48-16,0 0-32 15,2 2-8-15,-1 0 24 0,-9 1 48 16,4 3-80 0,-6-1 0-16,1 1 0 0,-2 0-48 0,-5 0 48 15,2 0 0-15,-3 2 48 16,-2-3-48-16,1 3 56 0,-1 2-56 15,0-2-48-15,0 0-48 32,0 0-1097-32,0-1-3864 0</inkml:trace>
  <inkml:trace contextRef="#ctx0" brushRef="#br0" timeOffset="989974">2412 17991 1384 0,'0'0'3024'15,"0"0"-1679"-15,0 0-713 0,0 0-8 16,0 0 32-16,0 0 168 0,0 0-456 16,0 60 48-16,5-34 97 0,1 7 31 31,3 0 96-31,-3 1-280 15,2-1-200-15,-3-3 16 16,0-6-176-16,0-4 96 0,-1-4 8 16,-2-4-96-1,-2 0 48-15,2-4-56 0,-2 1 72 0,0-4 144 16,0-3-208-16,0 0-8 31,0-2 0-31,0 0-8 0,0 0-8 31,0 0-680-31,0 0-2281 31,0 0-1520-31</inkml:trace>
  <inkml:trace contextRef="#ctx0" brushRef="#br0" timeOffset="990359">2645 18260 1064 0,'0'0'3208'0,"0"0"-1479"0,0 0 167 15,0 0 345-15,0 0-665 16,0 0-464-16,0 0-664 0,-12 44-448 16,1-24-320-16,0-1-3713 0</inkml:trace>
  <inkml:trace contextRef="#ctx0" brushRef="#br0" timeOffset="994863">4830 8017 5905 0,'0'0'2280'0,"0"0"-1456"0,0 0 241 15,0 0-257-15,0 0-8 16,0 0-320-1,0 0-272 1,0 0 120-16,0 0-144 0,0 0-32 16,0 0 152-16,0 0-296 0,0 0-8 15,0 0 0-15,0 0 48 0,0 0-152 16,0 0 104-16,9-2 0 15,1-4 0 1,8-2 8 0,4 0 48-16,9-2 24 0,6-2-72 15,5 1 232-15,8 0 32 16,0 1 17-16,-6 2 7 0,-2 1-112 0,-5 4-40 15,-3-1-120-15,-10 2 56 32,-1 2-56-17,-5 0-24-15,-7 0-776 0,-9 8-3609 0</inkml:trace>
  <inkml:trace contextRef="#ctx0" brushRef="#br0" timeOffset="996310">7451 10790 1568 0,'0'0'2984'0,"0"0"-1015"16,0 0-1089-16,0 0 160 0,0 0 153 16,0 0-17-16,0 0-440 31,0 0-304-31,0 0 8 0,16-2 224 15,10 2 305-15,1 0-321 16,7-2-344-16,3-2-80 0,4 0-16 16,1 0 144-16,3-3-104 0,0-2-120 15,2-1 72 1,0-1-64-1,-2 2-136-15,0 7-512 0,-11 2-1376 16,-15 0-5146-16</inkml:trace>
  <inkml:trace contextRef="#ctx0" brushRef="#br0" timeOffset="1.00425E6">3812 16588 3168 0,'0'0'4009'15,"0"0"-2657"-15,0 0 65 16,0 0 263-16,0 0 56 15,0 0-383-15,0 0-577 0,0 0-120 16,0 0-152-16,-5 0-376 0,-1 8 152 16,-2 1-280-16,-2 8 0 15,-1 2-8-15,4 6 8 16,-4 5-8-16,3 2 16 0,0 2-8 15,2 5 40-15,2-2-40 16,-1 1-144-16,2-2 40 0,3-2-216 16,0 0 200-16,0-4-40 15,0-2 48-15,8-3 48 16,0-7-160-16,2-4-32 0,1-5 80 15,-1-2-400-15,0-5 248 32,-2-2-217-32,3 0 241 0,-4 0 200 15,2-10-320-15,-2-10 416 0,-2-2 0 16,-4-6-56-16,4-1 64 15,-5 3 16-15,0 0-16 0,0 3 264 16,0 0-248-16,0 7 56 16,0 2 160-16,0 5 48 0,-5 2 289 15,0 3-41-15,-1 2-136 0,-1 2 16 31,-1 0-360-31,-1 0 8 16,2 0-56 0,1 0-160-16,-1 0-368 0,2 0-889 0,-1 6-1055 46,0 3-2849-46</inkml:trace>
  <inkml:trace contextRef="#ctx0" brushRef="#br0" timeOffset="1.00475E6">4124 16952 4793 0,'0'0'4120'0,"0"0"-3215"16,0 0-641-16,0 0 576 0,0 0 136 15,0 0-280 1,0 0-536-16,0 0-160 0,0 0-8 0,0 0-256 15,0 0-712-15,0 0-3513 0</inkml:trace>
  <inkml:trace contextRef="#ctx0" brushRef="#br0" timeOffset="1.00599E6">3741 17289 5033 0,'0'0'2832'0,"0"0"-575"15,0 0-377-15,0 0-424 16,0 0-295-16,0 0-697 16,0 0-216-16,-5 5-128 0,5 5-112 15,0 3 120-15,0 2-24 31,0 2-96-31,2 2 160 0,3-1-160 16,0 2-16-16,0 0-48 16,1-1-712-16,0 0-913 15,-4-8-3192 1,3-6-848-16</inkml:trace>
  <inkml:trace contextRef="#ctx0" brushRef="#br0" timeOffset="1.00643E6">3872 17236 1856 0,'0'0'2544'0,"0"0"-1751"0,0 0-513 15,0 0 288-15,0 0 248 16,16 30-176-16,-8-13-504 16,7 4 0 15,-4-1 32-31,4 1-160 0,1 0 64 31,-5-4-72-31,4-2-8 16,-4-6 0-1,5-1-80-15,-5-5 80 0,-3-3 0 0,1 0 8 16,-1 0 0-16,-2-3 0 15,1-12 80-15,-3-6 0 0,1 2 16 16,-2-3-88-16,-3 1 848 16,0 2 177-16,0 0 151 15,-3 4-200-15,-8 0 80 0,-2 4-247 16,-2-2-377-1,-2 5-272-15,-1 4-168 0,0 2-344 0,4 2-593 0,-3 0-1831 16,5 12-1833 0,2 3-280-16</inkml:trace>
  <inkml:trace contextRef="#ctx0" brushRef="#br0" timeOffset="1.00677E6">4340 17294 6737 0,'0'0'2873'16,"0"0"-1737"-16,0 0 568 0,0 0-280 31,0 0-943-31,0 0-209 16,0 0-272-16,0 0-112 0,0 0-216 15,-32 89-1537-15,22-63-3672 0</inkml:trace>
  <inkml:trace contextRef="#ctx0" brushRef="#br0" timeOffset="1.00833E6">3849 17714 5817 0,'0'0'2440'0,"0"0"-199"0,0 0-353 0,0 0-223 16,0 0-673-16,-3-2-488 16,3 2-8-16,0 0-464 0,0 0-32 31,0 4-48-31,0 9-184 15,0 2 128-15,3 4 104 16,2 0 0-16,2 0 144 0,-2 1-144 16,1-2-192-16,-1 10-608 15,0-6-1697-15,-4-4-1960 0</inkml:trace>
  <inkml:trace contextRef="#ctx0" brushRef="#br0" timeOffset="1.00899E6">3966 17548 5513 0,'0'0'3048'15,"0"0"-1879"-15,0 0-329 16,0 0-32-16,0 0-688 0,0 0 32 15,40-7 16-15,-24 4 8 16,2 3 96-16,1 0-184 16,2 0 272-16,-3 0-56 0,-3 0-176 15,1 6 0-15,-5 0 16 16,-3 2-88-16,-1-2 48 0,-3 4 104 15,1-2 8-15,-3 4 17 32,-2 1-233-32,0 4 400 15,0 3-320-15,0 3-80 0,0 0 272 16,-7 1-272-1,-5 1 0-15,0-3-56 16,-1-5-168-16,0 2 120 16,-1-6 0-16,1 2-104 15,2-5 208 1,-1-4 0-16,6-1 64 0,1-2-24 15,0-3 8-15,5 0-48 16,0 0 0-16,0 0 8 0,0 0-88 16,0 0 32-16,0 0 48 0,0-7-8 15,10-2-72-15,6-5 32 16,2-2 16-16,4-3 32 15,1 2 64-15,-2-2-56 0,2 6 72 16,-4-2-80-16,4 5-48 0,-6 1 48 16,3 3 0-16,-4 1-200 15,0 5-433-15,-3 0-1335 16,-3 0-2105-16,-7 0-2448 0</inkml:trace>
  <inkml:trace contextRef="#ctx0" brushRef="#br0" timeOffset="1.00939E6">4460 17718 2840 0,'0'0'4441'31,"0"0"-2545"-31,0 0-319 16,0 0-137-16,0 0-632 0,0 0-504 31,0 0-304-31,0 21-72 16,0 7-360-16,0-4-1576 15,-2-5-5690-15</inkml:trace>
  <inkml:trace contextRef="#ctx0" brushRef="#br0" timeOffset="1.01214E6">4059 18036 5601 0,'0'0'2464'16,"0"0"-1167"-16,0 0-65 0,0 0-160 16,0 0-32-16,0-9-680 15,0 9-280-15,0 0-56 0,0 0-24 16,0 7-152-16,0 8 96 0,5 6 56 15,2 3 280-15,-2 3-64 47,-1-1 16-47,-2-1-72 0,-2-5-144 31,0-1-16-31,0-2-72 0,0-5-136 0,0-2-16 0,0-2-560 16,0-4 208-16,0 0-520 16,0-4-3033-16,0 0 1384 0</inkml:trace>
  <inkml:trace contextRef="#ctx0" brushRef="#br0" timeOffset="1.0128E6">4231 17837 4048 0,'0'0'2385'0,"0"0"-601"0,0 0-279 0,0 0-553 15,0 0-304-15,0 5-392 16,0 8-72-16,0 1 320 16,0 6-136-16,0-1-160 0,0 4-64 15,0 1-8-15,0 2 248 0,0 1-288 16,0 1-40-1,4-3 16 1,3-1-64-16,-1-3-8 16,2-4 0-16,2-2-72 0,-2-4 24 15,0 2 48-15,2-5 0 31,0 1-56-31,4 0-200 0,-3-5-288 16,2 2 144-16,0-4-216 16,0 0 376-16,2-2-32 31,-4 0-256-16,-3 0 464-15,3-10-328 16,-6-5 280 0,2-2-296-1,-7-1 160-15,0-3 248 16,0 4 0-16,0 0 192 15,0 2 176-15,-12 2-184 16,4 1 296-16,-3 3-104 0,1 0-280 16,-1 5 184-16,3 4-248 15,-2 0-32-15,2 0-104 16,2 0-952-16,-2 15-961 0,4-2-255 15,0 2-97-15</inkml:trace>
  <inkml:trace contextRef="#ctx0" brushRef="#br0" timeOffset="1.01341E6">4726 18176 4400 0,'0'0'3913'0,"0"0"-2488"15,0 0-9-15,0 0 48 16,0 0-440-16,0 0-399 16,0 0-361-16,0 0-144 0,0 28 32 15,-1-6-152-15,-11 12-793 16,3-4-1327-16,-1-6-2881 0</inkml:trace>
  <inkml:trace contextRef="#ctx0" brushRef="#br0" timeOffset="1.01459E6">4140 18575 1512 0,'0'0'1216'31,"0"0"48"-31,0 0 249 16,0 0 151-16,0 0-104 0,0 0-95 15,0 0-457-15,0 0-184 16,0 0-8-16,-3 80-328 0,3-58-176 15,0-2-96-15,0 2-136 16,0-4 49-16,0 2-129 0,0-1 8 16,0-6-16-16,0 2-273 31,0-9-751-31,0-3-1192 0,-2-3-3369 15</inkml:trace>
  <inkml:trace contextRef="#ctx0" brushRef="#br0" timeOffset="1.01524E6">4282 18420 6145 0,'0'0'2336'0,"0"0"-1063"0,0 0 95 0,0 0-288 16,0 0-368-16,0 0-552 0,0 0-160 31,15 0-8-31,-2 0-160 16,6 0 168-16,4 0 48 15,6 0-40-15,1 0 32 16,-2 0-24-16,1 0-16 15,-5 0 120-15,-1 0-112 16,-5 0-8-16,-6 0 0 0,-3 0 72 16,-5 0-64-16,-4 0 0 15,0 0 0-15,0 0 168 16,0 0-40-16,0 0 144 0,-1 0-280 15,-9 0-32-15,-3 2 24 16,5 4-192-16,-2 5 24 0,1 2-208 16,5 6-456 15,0 2 448-31,0 5-192 15,-4 6 496-15,5 2 88 16,0 5 80 0,-2-3-80-16,5 2 0 0,0-2 0 0,0-4 112 0,0-4-112 15,0-4 0-15,0-1 0 16,0-6-40-16,0 0 32 15,0-6-104-15,-3-3-968 0,-2-5-1369 16,2-3-4176-16</inkml:trace>
  <inkml:trace contextRef="#ctx0" brushRef="#br0" timeOffset="1.01576E6">4739 18717 5297 0,'0'0'2496'0,"0"0"-1592"15,0 0-904-15,0 0-280 0,0 0-2280 0</inkml:trace>
  <inkml:trace contextRef="#ctx0" brushRef="#br0" timeOffset="1.04681E6">5200 16718 968 0,'0'0'672'0,"0"0"0"16,0 0-192-16,0 0-248 15,0 0-72-15,0 0-120 0,0 0-32 16,0 0-8-16,0 0 8 15,0 0 0 1,0-2-8-16,0 2 0 16,0-2-1048-16</inkml:trace>
  <inkml:trace contextRef="#ctx0" brushRef="#br0" timeOffset="1.05151E6">5193 16736 3088 0,'0'0'1488'0,"0"0"321"15,0 0 535-15,0 0-535 16,0 0-345-1,0 0-160-15,0 0-279 16,0 0-137-16,0 0-312 0,0 0-320 16,0 0 72-16,0 0-232 0,0 0 80 31,0 4-8-31,0 12-160 15,5 4 312-15,5 8 72 0,-2 1-160 16,3 1 48 0,-1-5-272-16,-2-1 0 0,-2-5-8 0,-1-4 0 15,0-4 32 1,-2-3-32-16,-3-2 0 15,2-3 80-15,-2-1-72 16,0 0-16-16,0-2-40 16,0 0-768-16,1 0-608 0,4-4-1521 15,-2-9-3832-15</inkml:trace>
  <inkml:trace contextRef="#ctx0" brushRef="#br0" timeOffset="1.05222E6">5372 16746 3880 0,'0'0'1897'0,"0"0"-417"16,0 0 528-16,0 0-199 16,0 0-473-16,0 0-496 15,0 0-464 1,-32-56-152-16,29 37-144 15,0 4-24-15,3-2 9 0,0 6-57 16,0-1 48-16,0 1-56 16,0 4-40-16,6 1 32 31,4 2-113-31,-1 2 9 15,3 2 40 1,-3 0 48-16,3 0-32 0,-1 0 56 0,-1 12 144 0,-2 6 56 16,-2 3 193-16,-1 6-217 15,-5 1 0-15,0 0-176 47,0-4-56-31,0-2-160-16,0-6-273 0,-11-6-167 0,3-1 344 0,-2-9-400 15,2 0 704-15,0 0-176 0,1 0 0 16,6-5 64-16,1-3-64 15,0 4-24-15,0 0 136 16,5 4-80-16,3 0 88 0,3 0 64 16,0 10 232-16,1 6 360 15,-4 4 32-15,-2 0 56 0,2-1-368 0,-5-6-288 16,-3-1 256-16,0-5-176 31,4-1 145-31,-4-3-137 16,0 1-104-16,0 2-16 0,0 7-993 15,0-2-1847-15,1-1-2994 16</inkml:trace>
  <inkml:trace contextRef="#ctx0" brushRef="#br0" timeOffset="1.05332E6">5487 16918 1736 0,'0'0'2560'0,"0"0"-911"0,0 0-193 16,0 0-496-1,0 0-104 1,0 0-23-16,11 30-473 0,-4-15-112 16,-2 2-248-16,4 7-200 0,-2-3-1017 15,-2-4-4712-15</inkml:trace>
  <inkml:trace contextRef="#ctx0" brushRef="#br0" timeOffset="1.06798E6">6483 16590 5881 0,'0'0'3272'0,"0"0"-1135"16,0 0-433-16,0 0-503 15,0 0-249-15,0 0-128 32,0 0-280-32,0 2-24 0,0 11-296 15,0 8-32-15,0 5 120 16,0 6-104-1,4 0-72-15,0-2 80 0,0-2-136 0,-3-6 16 16,-1-6-96-16,0-4 0 47,0-3-80-47,0-4 88 0,0-3-8 15,0-2 0-15,0 0-544 16,0 0-856-16,4 0-1321 0,-1-12-3928 0</inkml:trace>
  <inkml:trace contextRef="#ctx0" brushRef="#br0" timeOffset="1.0685E6">6651 16489 1088 0,'0'0'4913'0,"0"0"-2921"0,0 0-375 0,0 0 23 31,0 0 24-31,0 0-680 16,0 0-479-16,0 56 191 15,0-20-168-15,0 7-152 0,0 1 112 32,0 0-384-32,-3-2 48 0,3-6-152 15,-6-6 48-15,4-8-96 16,-1-6 48-16,1-5 0 15,2-6 80-15,0-3 24 0,0-2-104 16,0 0 88-16,0 0-88 16,0 0 112-16,0 0-112 0,0 0 96 15,0 0 16-15,0 0-112 16,0 0-8-16,0-6-56 15,10-4 32-15,4 2 32 0,3-2 0 47,-3 3-80-47,2 0 80 16,0 1-48-16,-3 2 48 0,0 2 8 15,-1 0-8-15,-1 2 0 0,-1 0-168 16,-2-2 168-16,-2 2-72 16,-1-2-64-16,0 2-208 15,0-2 136-15,-4 2-296 0,-1-2-576 16,0-6-297-16,0 2-727 0,0 0-1129 15</inkml:trace>
  <inkml:trace contextRef="#ctx0" brushRef="#br0" timeOffset="1.0688E6">6755 16698 6601 0,'0'0'1960'0,"0"0"-1023"16,0 0 15-16,0 0 48 0,0 0-560 31,0 0 96-31,0 0-184 0,0 118-120 16,0-96 24-16,5 0 184 15,-2-2-184-15,-2-1-31 16,1-4-105-16,-2-2-120 0,0-3 152 16,0-5-104-16,0 1-40 0,0-2-16 15,0 3-176-15,0-1-1217 16,0-2-3936-16</inkml:trace>
  <inkml:trace contextRef="#ctx0" brushRef="#br0" timeOffset="1.06972E6">6916 16890 1256 0,'0'0'5185'0,"0"0"-2729"0,0 0-607 15,0 0 63-15,0 0-648 16,0 0-463-16,0 0-489 0,0 7-16 15,0 4 208-15,0 3-256 16,0 4-64-16,0 3-184 0,-5 7-856 16,-1-7-2329-16,1-2-7553 0</inkml:trace>
  <inkml:trace contextRef="#ctx0" brushRef="#br0" timeOffset="1.07103E6">6606 17307 7193 0,'0'0'2737'0,"0"0"-1817"16,0 6-328-16,0 13 264 15,5 5-304-15,1 1-16 0,-1 5-280 16,-3-3-24-16,3-3 249 31,-5-6-225-15,1-4 72-16,-1-4 192 0,0-4-312 0,0 0 0 15,0-2-88-15,0 0-64 0,0-4-112 16,0 0-144-16,0 0-904 31,0-6-3537-31,0-6-4825 0</inkml:trace>
  <inkml:trace contextRef="#ctx0" brushRef="#br0" timeOffset="1.07194E6">6766 17326 4889 0,'0'0'2712'0,"0"0"-559"0,0 0-321 0,0 0-248 16,-15-2-663-16,9 12-921 16,-2 14-8-16,5-3-113 0,1 4-79 15,2-3 192-15,0-10 8 16,0-2-16-16,0 0-32 0,3 0-16 15,7-3-64-15,0 2 0 32,4-1 128-32,2-2 0 15,-1 2 0-15,1-2-8 0,-1 2-8 16,1-2 8-16,-3 0 8 0,-2 3 0 15,0-4-56-15,-1 3 8 32,-2-2 48-32,-5-2 8 15,2 0 0-15,-3 2-16 0,-1-2 0 31,-1 2 8-31,0 0 0 0,0 2 64 0,0 2 272 0,0 0-112 32,0 0-96-32,0 1 81 15,0-4-153-15,-6 1 64 16,1 1 56-16,-1-3-96 0,1-1 16 0,-3 1 32 15,-2-4-72 1,2 0 120-16,-2-2-104 0,4 0 160 0,-6 0-32 16,0 0-192-16,0 0 88 15,3-6-16-15,0-1-8 16,5-1 24-16,0-3-8 0,4-2-40 15,0-6-48-15,0-1 0 0,0 0 0 16,0-2 0-16,0-2-32 16,2 2 32-1,6 2 0-15,3 0-8 31,1 2 8-31,1 3-160 16,3 2 160-16,-5 0 0 0,0 4-104 16,-3 3 104-16,4 0-72 0,-9 0 72 31,0 1-80-31,2-1 80 31,-5 1-56-31,3-3 56 16,-1-1 0-16,-2-1 64 0,0 3-64 31,0-3 0-31,0 1 248 15,0-1-240-15,0 5 0 0,0-3-8 16,-5 1 96-16,-6 1-96 16,4 2 104-16,-1 2-56 15,0 0-48-15,0 2-200 0,-3 0-112 16,3 0-640-16,0 0-1281 0,1 4-2120 15</inkml:trace>
  <inkml:trace contextRef="#ctx0" brushRef="#br0" timeOffset="1.07236E6">7134 17560 7705 0,'0'0'2969'16,"0"0"-1089"-16,0 0 25 0,0 0-313 15,0 0-800-15,0 0-544 16,0 0-248-1,0 11-360-15,0 16-800 16,0-3-1809 0,-5 2-6105-16</inkml:trace>
  <inkml:trace contextRef="#ctx0" brushRef="#br0" timeOffset="1.09334E6">7940 16972 1424 0,'0'0'3032'16,"0"0"-863"-16,0 0-153 0,0 0 313 31,0 0-793-31,0 0-608 15,0 0-319-15,0 0 31 16,0 0-120 0,0 0-312-16,0 0 72 15,0 0-136-15,0 10-16 0,0 5 272 16,0 0 32-16,0 4 96 15,0-1-232-15,3-4-144 16,-1-1 168-16,1 0-232 0,0-5-80 16,-3-2 8-16,0-3 136 15,0 2-152 1,0-5 0-16,0 2 0 0,0-2-8 0,0 0-136 31,0 0-528-31,0 0-824 16,4 0-2417-16,-3 0-2448 0</inkml:trace>
  <inkml:trace contextRef="#ctx0" brushRef="#br0" timeOffset="1.09402E6">8110 17004 4320 0,'0'0'1825'31,"0"0"407"-31,0 0-375 0,0 0-105 16,0 0-440-16,-13 0-824 16,13 0-143-16,-5 8-185 0,5 3-88 31,0 1 24-16,0 2-40-15,0-2-56 0,5 1 152 16,3 2-144-16,0-3 24 0,3 0-16 16,0-2-16-16,-2-4 0 15,2 0-32-15,-3-3 24 0,2 0 8 16,-2-3-280-16,3 0 104 0,0 0-33 15,1 0 41 1,-1-8 160-16,0-4-144 0,2 0 136 0,-6-4-16 16,2 2-24-16,-1 0-56 15,-3 2 112-15,2-1-40 16,-4 6 24-16,0-1 32 15,-3 2-8-15,0 1-8 16,3 1-8 0,-3 2 0-16,0 0 8 0,0 0 72 0,0-1 128 15,0-1-200-15,0 2 369 16,-6-2-169 15,-4 0-120-31,-1-1 264 16,-2-1-216-16,-3 2-56 15,-2-1-24 1,4 1-48-16,-3-2-112 0,4 4-424 0,2 2-313 15,3 0-1575-15,0 0-2921 0</inkml:trace>
  <inkml:trace contextRef="#ctx0" brushRef="#br0" timeOffset="1.09475E6">8473 17121 3088 0,'0'0'2529'16,"0"0"-1265"-1,0 0-40-15,0 0 361 16,0 0-217-16,0 0-624 0,0 0-184 15,0 0 32-15,0 0-136 16,0 0-48-16,0 0-95 0,0 0-137 16,0 0 104-16,0 0-8 15,0 0-24-15,0 6 16 0,0 4-72 16,-2 2-64-16,-4 2-128 0,-10 12-504 15,4-2-2473-15,-4-3-6833 16</inkml:trace>
  <inkml:trace contextRef="#ctx0" brushRef="#br0" timeOffset="1.10168E6">2251 7991 1536 0,'0'0'1952'0,"0"0"-1008"16,0 0-327-16,0 0 375 0,0 0 160 15,0 0 16-15,0 0-504 16,0 0-295-16,8-4-57 0,1 2-80 15,3 0 408-15,-1 2 8 16,0 0-328 0,-3-2 336-16,-1 2-96 15,-2 0-376-15,0 0 104 0,-4 0 296 16,2 0-87-16,-3-2-41 15,2 2-280-15,-2 0 40 16,2-2-216 0,2 2 24-16,3 0-24 0,3-2 328 15,1 0-40-15,-1 0-32 16,-1 0-200-16,3 0 176 0,-4 0-176 15,3 0 16-15,0-1 104 16,1 1-176-16,-1 1 8 16,3-1 160-1,-2 0-112 1,-1-2-32-16,0 2 176 0,1-2-32 15,-1 2 280-15,-1 0-320 0,1 0-40 16,-3 0 168-16,2 2-208 0,-2-2 104 31,3 2 8-31,-4-2-160 16,2-1 152-16,-1 1-152 15,4 0 0-15,1 1 57 0,1-1-49 16,1 0 72-16,2 0-80 16,4-2 0-16,-1 2-88 0,2-2 96 31,3 2-8-31,-1 2 32 15,-2 0 32-15,1 0 48 16,0 0-112 0,-4-2 64-16,2 2-32 0,-2 0 16 0,2-2 24 0,-1-1-72 15,-1 1-16-15,4 0 16 0,-1 0 0 16,1 0 96-1,-4 2-40 1,4-1-48-16,-5 1-8 0,-1-2 0 16,0 2 0-1,-4 0 64-15,-1-2-64 0,0 2 8 0,-6 0 64 31,6-2-72-31,0 0 0 16,0 0 0-16,-1 2 48 0,0-2-48 16,2 2 8-16,2-2-8 0,-2 2 80 15,0 0-80-15,0 0 0 16,1 0 0-16,-1 0 0 31,0-2 0-31,3 2 0 0,-3 0 0 16,0-2 56-16,3-1-48 15,-5 1-8-15,2 0 0 0,-1 0-16 16,-1 2 16-16,0-2 0 15,-3 2 8 1,2 0 16 0,0-2-24-16,-1 2 0 0,-4 0 0 15,5-1-24-15,-2 1 24 16,2 0 0-16,-4 0 0 0,2-2 16 15,0 2-16-15,-1 0 0 16,-4 0 0-16,2 0-8 16,-2 0 8-1,-1 0 0-15,-1 0 0 0,4-2 16 16,-5 2-8-16,0 0-8 15,0 0 0-15,0 0 0 0,0 0 24 16,0 0-24-16,0 0-368 0,0 0-777 31,0 7-3656-31,-16 6-4905 16</inkml:trace>
  <inkml:trace contextRef="#ctx0" brushRef="#br0" timeOffset="1.10953E6">8190 16500 3896 0,'0'0'2337'16,"0"0"-513"-16,0 0 113 16,0-11 151-16,0 9-328 0,0 0-743 15,0-2-329-15,0 0-320 31,0 2 96-31,-1-2 208 0,-2 1-120 16,1-1 80-16,-5-3-384 16,1 3-64-16,-4-4 233 0,-1 2-305 15,0-1 40 1,-1-2 24-16,-2 3-168 0,3 4 72 31,-1 0-80-31,3 2 8 0,2 0-24 0,-1 0-112 16,-2 2 0-16,-1 10-40 15,3 2-160-15,-2 2 135 0,4 0 89 16,4-2-64-16,2 1 80 15,0-4-224 1,0 2 72 0,0-2 184-16,0 1-232 0,7 3 88 0,1-6-8 15,3 4-304-15,0-3 328 16,1-1-120-16,1 2 0 0,3-3-64 15,-3 0 80-15,4-3 240 16,-2 1-336-16,3 1 184 16,-1-1 152-1,3-2-96-15,2 0 56 16,-4 0 88-16,0 1-48 0,0 2-9 15,-7-1 33-15,-3 0-56 16,0 0 72-16,-5-1-56 16,1 2 56-1,-4 1-56-15,0 0 64 16,0-2 16-16,0 2 56 15,0 0 64-15,0 0 89 0,-10 2-97 16,-1-2 104-16,-2-2-184 16,-7 2-40-16,-1-2 8 31,2-2-16-31,-2-1 8 0,2-3 8 15,4 0 40-15,-1 0-40 16,5 0-16-16,1 0 0 0,5-7 56 0,2-3-8 16,0-4-48-16,3-4 56 15,0-4 24 1,0-5-80-1,6-3 176 1,5 0-160-16,1 0 208 0,4 5-184 0,0 1-32 16,-3 5 112-16,-2 6-112 0,-3 2 72 0,2 5-80 15,-4 4-40-15,-1 2-8 31,-1 0-888-31,0 2-2113 16,1 11-4929-16</inkml:trace>
  <inkml:trace contextRef="#ctx0" brushRef="#br0" timeOffset="1.10994E6">8454 16662 2592 0,'0'0'4889'0,"0"0"-2768"15,0 0-289-15,0 0 472 31,0 0-679-31,0 0-665 16,0 0-584-16,0 0-376 16,-4 40-200-16,3-10-1072 0,-6-2-3153 15</inkml:trace>
  <inkml:trace contextRef="#ctx0" brushRef="#br0" timeOffset="1.11293E6">6690 7710 4080 0,'0'0'1153'0,"0"0"-353"15,0 0 184-15,0 0-296 16,0 0-352-16,0 0-216 0,-18 94 88 31,25-94 80-31,4 0 208 16,0 0-159-16,4-4-25 0,-2-4-48 15,1 1-144-15,-2 1-72 16,-3 1-40-16,1 3-8 16,-7 2-8-16,2 0-40 0,0 0 48 31,-3 0 56-31,-2 9 328 15,0 2-80-15,0 6-40 0,0-2 144 16,0 2-144-16,0-3-256 0,-4-3-8 16,1-4-192-16,2-7-1032 15,1 0-1497-15,0 0-4592 0</inkml:trace>
  <inkml:trace contextRef="#ctx0" brushRef="#br0" timeOffset="1.11386E6">6981 7616 4200 0,'0'0'2289'0,"0"0"-1217"16,0 0 320-16,0 0-175 0,0 124-465 15,0-98-336-15,0-3-208 16,0-10-192-16,0-2 16 0,0-7-32 16,0-2-48-16,0-2-40 0,1 0 72 15,4 0 16-15,2 0 0 16,2-6 8-16,-1-7 112 15,4 2-120-15,-6-1-136 0,6-1 112 16,-3 4-24-16,-1 1 48 16,2 3-48-16,-2 5-8 15,-3 0-24-15,1 0-120 16,2 0 128-16,-3 0 64 15,2 5 8-15,-2-1 0 0,1 0 0 16,-6-4 0-16,3 0 0 16,-1 0 8-16,1 0-8 0,0 0 0 31,2-13 0-31,2-3 192 15,2-6-192-15,-5 3-592 0,4-4-464 16,-5 7-249-16,2 4 769 16,4 4 344-1,-2 6 192-15,4 2 0 0,-3 0 264 0,4 0 432 31,-1 12 264-31,-1 2-15 16,-2 0-289-16,-2 2-160 0,-1-4-104 16,1-2 72-16,-6-2-264 15,2-4-80-15,-2-4-32 16,3 0-16-16,-3 0 72 0,0 0 48 15,0 0 32-15,2-4-72 16,3-12-96 0,-5-2-48-16,5 0 24 15,-2 4-32 1,2 4-8-16,1 6-136 15,-1 4-56-15,5 0 64 16,-2 8 48-16,1 10 88 0,1 2 96 16,-7 0-40-16,2-4 16 0,-2-5-72 15,-3-6 0-15,4-5 0 0,-4 0 8 16,4 0-8-16,0 0 0 15,4-11-32-15,0-4 32 16,3 2 0 0,0 2-88-16,1 7 88 15,-4 4-152-15,3 0-1016 0,0 0-456 16,-6 8-2641-16</inkml:trace>
  <inkml:trace contextRef="#ctx0" brushRef="#br0" timeOffset="1.11406E6">7561 7644 5417 0,'0'0'3040'0,"0"0"-1791"0,0 0-257 31,0 0-136-16,0 0-464-15,0 0-136 0,0 0 0 0,0 0-112 16,0 0-144-16,0 0-40 0,0 0-1376 16,111-16-3513-16</inkml:trace>
  <inkml:trace contextRef="#ctx0" brushRef="#br0" timeOffset="1.11422E6">7561 7644 5777 0,'54'100'3120'16,"-54"-100"-2183"-1,0 0-745 1,7 0-88-16,9 0 112 0,18-14 16 16,-3-2-232-1,-4 0-2161-15</inkml:trace>
  <inkml:trace contextRef="#ctx0" brushRef="#br0" timeOffset="1.11453E6">7961 7532 7097 0,'0'0'3065'0,"0"0"-1585"15,0 0-320-15,0 0-744 16,0 0-368-16,0 0-48 0,-42 36-128 15,49-32-152-15,7-2 96 16,-3 0 112-16,4 0-8 0,-4 0 80 16,-1 4-96-16,0 4 32 15,-4 6 64 1,-4 4 136-16,-2 6 0 15,0 3-32-15,0-8-104 0,0-3-848 16,0-16-1056 0,0-2-1193-16,8 0-96 0</inkml:trace>
  <inkml:trace contextRef="#ctx0" brushRef="#br0" timeOffset="1.11486E6">8113 7586 1720 0,'0'0'1400'0,"0"0"1113"16,0 0-665-16,0 0 217 0,0 0-713 31,0 0-424-31,0 0-392 15,0 0-200-15,56 104-192 16,-48-96-96-16,4-2-40 0,-1-4 0 16,2-2-8-16,0 0 0 15,3 0-216-15,-1-14-80 0,1-6-408 31,0-2-544-31,-2-2 248 16,-5 4-121-16,-3 2 625 16,-3 6 344-16,2 8 152 0,-5 4 776 15,5 0 80-15,0 0-119 16,-2 14 567-16,5 2-472 0,2 0-280 31,-2-2-264-31,0-2-216 0,2-1-72 16,-2-6 0-16,1-5-1200 15,-1 0-1224-15,-1 0-2361 0</inkml:trace>
  <inkml:trace contextRef="#ctx0" brushRef="#br0" timeOffset="1.11526E6">8484 7570 3696 0,'0'0'1737'15,"0"0"-505"-15,0 0 120 16,0 0-248 0,0 0-159-16,-4073 0-561 15,8146 0-256 1,-4055 56-128-16,-15-56-456 0,5-6 280 0,-3-12 88 15,2-4 32-15,1 1-344 16,0 4-49-16,-5 2 241 0,5 10 112 31,-5 5 96-31,5 0 0 16,1 0 480-16,-3 14 225 15,2 0-185-15,0-2-288 0,0-4-96 16,2-2-136-16,-2-6-64 16,3 0-256-16,-1-8 144 0,1-10 24 31,-3-3-152-31,4 4-49 15,-6 5 161-15,5 5 88 16,-6 5 32-16,2 2 72 0,-2 0 192 16,-2 4 321-16,5 9-361 0,6 1-152 15,-4-4-1169-15,0-4-3504 0</inkml:trace>
  <inkml:trace contextRef="#ctx0" brushRef="#br0" timeOffset="1.11546E6">8848 7506 3752 0,'0'0'1817'0,"0"0"-97"0,0 0-72 16,0 0-623-16,0 0-329 15,0 0-96-15,118-36-264 0,-97 29-240 31,-7 3-88-31,2 0-8 0,-8-3-1168 16,0 1-1313-16,-8-3-1504 0</inkml:trace>
  <inkml:trace contextRef="#ctx0" brushRef="#br0" timeOffset="1.11562E6">8957 7393 5849 0,'0'0'2168'0,"0"0"-559"0,0 0-321 31,0 0-440-31,0 0-304 16,0 0-192-16,0 0-176 0,0 0-176 15,-4 119-96-15,12-97-2248 16,-5-2-6458-16</inkml:trace>
  <inkml:trace contextRef="#ctx0" brushRef="#br0" timeOffset="1.11615E6">9453 7500 8729 0,'0'0'2697'15,"0"0"-2697"1,0 0-776-1,0 0-1433-15,0 0-3400 16</inkml:trace>
  <inkml:trace contextRef="#ctx0" brushRef="#br0" timeOffset="1.11636E6">9453 7500 120 0,'150'-12'4641'0,"-143"12"-3977"16,4 0-432-16,2 0-184 15,-2 0-48-15,6 0-440 16,2-2-265 0,0-2-367-16,2 0 528 0,2 0 544 0,-2-3 56 15,0 3 560-15,2-7-136 0,-4 1-296 16,-6-3-184-16</inkml:trace>
  <inkml:trace contextRef="#ctx0" brushRef="#br0" timeOffset="1.13924E6">9729 16539 496 0,'-6'4'1464'0,"4"2"-968"16,-1 1-352-16,-3-1-136 0,4 1-8 16,2 1 112-16,-5 1-56 15,5 1-48-15,0 1 32 16,0 2-40-16,0 1-8 0,0-3-8 0,0 2-64 15,0-3 80-15,0 0 8 16,-1-2 8-16,-3-2 96 0,4-2-112 16,-1-2 176-16,1 0-8 15,0-2-48-15,0 0 360 16,0 0-88-1,0 0-184-15,0 0-192 16,0 0-16-16,0 0-472 0,0 0-304 16,0 0 24-16,0 0-88 15,0 2-120-15</inkml:trace>
  <inkml:trace contextRef="#ctx0" brushRef="#br0" timeOffset="1.13956E6">9679 16690 416 0,'0'0'176'16,"0"0"-176"-16,0 0-128 31,0 0 96-31,0 0-64 0,0 0 192 16,0 0-8-1,0 0-80-15,0 0 168 16,0 0 224-16,-56-8 88 0,51 1-88 31,2 1-168-31,0 1 104 0,3-1-24 0,0 0-152 16,0-3-88-16,0 1-64 0,0 3-8 15,0-1 8-15,0 0-8 16,0 1 8-16,0 1-8 15,3 0 0-15,-2 2 0 16,1-1 0 0,1 1-360-1,-1-2-776-15,1 2-495 16</inkml:trace>
  <inkml:trace contextRef="#ctx0" brushRef="#br0" timeOffset="1.14162E6">9639 16551 1568 0,'0'0'1896'0,"0"-2"-375"16,0 2 391-1,0 0 376-15,-2 0-327 16,2 0-113-16,0 0-63 0,0 0-481 15,0 0-216-15,0 0-416 0,0 0-432 16,0 0 32-16,0 0-216 16,0 0 64-16,0 0-96 15,0 0-24-15,0 13-8 16,0 11 8-16,8 10 0 31,-1 8 64-31,3-1-64 16,-2 2 48-1,-2-5-32 1,1-6-8-1,-3-6-8-15,1-3 0 16,-3-6 8-16,3-4 8 0,-5-4-16 16,0-5 0-16,0 0 0 15,0-4 0-15,0 0 0 0,0 0-16 16,0 0-624-16,1-9-888 15,4-14-1681 1,0 1-3760-16</inkml:trace>
  <inkml:trace contextRef="#ctx0" brushRef="#br0" timeOffset="1.14237E6">9880 16489 1384 0,'0'0'4457'31,"0"0"-2689"-31,0 0-208 16,0 0 401-16,0 0-177 0,0 0-503 16,0 0-273-16,0 0-400 0,-5 2-304 15,-2 9-192-15,2 0-112 16,-1 8 0-16,0 7 0 15,-1 4 0-15,1 6 0 0,1 2 16 16,0 0-8-16,3-6 40 16,1-6-48-16,-3-6-48 0,4-6 48 0,0-5 0 15,0-4 64 1,0-3-64-1,0-2 0-15,0 0-72 16,0 0 48-16,0 0-8 0,0 0-112 16,0 0-56-16,0 0 128 15,13-5 72 1,4-8 8-16,2-1 176 0,2-2-176 0,0 0-8 0,5 0 0 15,0 0 0-15,-1 2 0 16,-2 0 80-16,-2 3-80 0,2 4 0 16,-6-1-56-16,-4 4 48 15,-1 2-80-15,-3 0 88 0,-5 0 0 31,0 2-8-31,-4 0 8 16,2 0 8-16,-2 0-8 0,0 0-8 16,0 0-688-16,0-3-777 15,-2 3-3832-15,-4-2-2616 0</inkml:trace>
  <inkml:trace contextRef="#ctx0" brushRef="#br0" timeOffset="1.14263E6">10006 16515 5569 0,'0'0'2440'0,"0"0"-759"15,0 0-177-15,0 0-576 16,0 0-488-16,0 0-264 15,0 105-176 1,0-61 72-16,6 0-72 0,-1-2 8 0,1-6 64 16,2-6-72-16,-4-8 56 15,-1-4 8-15,-3-5-56 0,0-4 0 16,0 1-8-16,0-1-1408 0,-3-5-5329 15</inkml:trace>
  <inkml:trace contextRef="#ctx0" brushRef="#br0" timeOffset="1.14544E6">9776 17197 3568 0,'0'0'2969'0,"0"0"-1097"15,0 0-319-15,0 0 71 0,0 0-256 16,0 0-440-16,0 0-151 15,0 0-57 1,0 10-216 0,3 4-88-16,1 8-264 0,-1 1 112 15,-1 2-40-15,1-3-120 16,0 1 128-16,0-8-96 0,-1 0 0 0,-2-8-24 15,0 1-104-15,3-3 56 16,-3-1-64-16,0 0 0 16,0-4-24-1,0 2 104-15,0-2-72 0,0 0-8 0,0 0-384 16,0 0-112-16,0 0-544 0,2 0-624 15,-1 0-1297-15,3-10-3849 16</inkml:trace>
  <inkml:trace contextRef="#ctx0" brushRef="#br0" timeOffset="1.16094E6">10069 17049 2240 0,'0'0'1872'0,"0"0"105"16,0 0 103-16,0 0-407 0,0 0-409 16,-7 0 96-16,1 0-528 15,1 0 73-15,0 0-185 16,2 0-232-1,-7 6-232-15,0 4-256 16,1 4 48-16,-4 6-48 0,1 2 96 16,-2 4-64-16,3 4-24 15,3 2 72-15,1 0 24 16,7 4-88-16,0 2 136 0,0 3-152 31,3-3 56-31,15 0-112 16,-2-6 32-16,2-4-128 0,0-6 56 15,-1-4-152-15,0-8-8 16,-3-2-152-16,-3-6 0 31,1-2 192-31,-7 0-201 0,1 0 241 16,-3-14 176-16,-1-6 8 15,-2-2 120-15,0-4 1 0,0 1-129 16,0 4 264-16,-2 4 80 0,-7 4 96 15,-3 2 120-15,1 3-288 16,0 5 24-16,-1 3-96 16,3 0-200-1,-3 0-448-15,1 1-1128 16,5 12-2345-16,1-1-2769 0</inkml:trace>
  <inkml:trace contextRef="#ctx0" brushRef="#br0" timeOffset="1.16995E6">11167 16306 5513 0,'0'0'5009'0,"0"0"-2977"16,0 0-503-16,0 0-169 0,0 3-328 16,0 5-504-16,-8 6-152 0,1 2-176 46,2 8-184-46,-1 2 32 16,3 9 8-16,1 1-56 16,2 3-48-16,0 1 40 0,0 1 8 31,0-7-8-31,2-4 8 15,12-7-8-15,1-2 8 0,-4-7-160 16,8-2 144-16,-4-6-112 16,1-2 8-16,-1-4 120 15,1 0-72-15,-3 0 56 0,-2-14-96 16,-3-6 48-16,2 0 64 0,-10-4 0 15,1 0 0-15,-1-1 176 0,0 3-176 16,0 1 48-16,-1 2 192 16,-11 2-232-16,0 0 120 15,-1 8-16-15,-2 3-8 0,2 3-96 16,0 3-8-16,-1 0 0 15,2 0-72-15,-2 11-296 16,1 2-480-16,3 2-416 16,9 4-585-16,1-2-511 15,0-6-2769-15</inkml:trace>
  <inkml:trace contextRef="#ctx0" brushRef="#br0" timeOffset="1.17037E6">11572 16577 5369 0,'0'0'3160'0,"0"0"-1567"15,0 0-97-15,0 0-160 0,0 0-624 16,-3 6-536-16,0 22-176 0,1-2-424 15,-1 1-2344-15</inkml:trace>
  <inkml:trace contextRef="#ctx0" brushRef="#br0" timeOffset="1.17216E6">11247 16933 1632 0,'0'0'3057'15,"0"0"-1129"-15,0 0 416 0,0 0-279 16,0 0-265-16,0 0-431 15,0 0-433-15,-8 0-128 0,8 0-160 16,0 0-192 0,0 0-384-16,2-2-24 15,13 2-48-15,7-2 48 16,2 0-48-16,5-3 88 0,-1 1-88 15,-2 0 0-15,-5-2 80 16,-4 2-72 0,-4 1 40-16,-1-1-48 15,-7 4-64-15,-1-2-8 0,-2 2 0 31,-2 0 72-31,0 0 88 0,0 0-24 0,0 0-40 0,0 0-24 16,0 0-48-16,0 0 40 16,0 4-96-16,-5 5-96 0,0 8 80 15,4 2-32-15,-1 8 24 16,2 3 0-16,0 2 40 15,0-2 24 17,0-2 48-32,0-4 16 15,0-6-48-15,0-2 24 16,0-6-72-16,0-2 88 0,0-3 8 15,0-4 96-15,2 1-80 32,-2-2 192-17,0 0 88-15,0 0-288 0,0 0 208 0,0 0-216 16,0 0-48-16,0 0-416 0,5 0-1488 15,1 0-4042-15,-1 0-1255 0</inkml:trace>
  <inkml:trace contextRef="#ctx0" brushRef="#br0" timeOffset="1.17246E6">11779 17101 6993 0,'0'0'3217'0,"0"0"-1321"16,0 0 201 0,0 0-433-16,0 0-576 0,0 0-368 0,0 0-496 15,0 0-224-15,-8 42-104 0,-4-18-1320 16,1-2-4041-16</inkml:trace>
  <inkml:trace contextRef="#ctx0" brushRef="#br0" timeOffset="1.17615E6">11320 17441 7561 0,'0'0'2641'15,"0"0"-1449"-15,0 0 464 47,0 0-431-47,0 0-641 0,0 4-232 16,0 19-352-16,0 9 80 15,5 6 88-15,1 2-168 16,6-4 112-16,-7-6-72 0,1-7 24 0,-6-6-72 16,3-2 16-1,-3-7 48-15,0-3 80 0,0-3-120 0,0 0 88 16,0-2-104-16,0 2-8 15,0-2-456-15,-3 0-2049 16,-3-4-4016-16</inkml:trace>
  <inkml:trace contextRef="#ctx0" brushRef="#br0" timeOffset="1.17681E6">11483 17434 4000 0,'0'0'4105'0,"0"0"-3297"0,0 0-600 16,0 0 161-16,0 0 631 16,0 0-608-1,0 0-16-15,0 0-120 0,0 0-88 16,0 0 80-16,0 0-40 15,100-40-152-15,-92 40 192 16,-4 0-16-16,1 4 408 0,-1 5-112 16,0 6-311-16,-1 1 151 0,-3 2-184 15,0 6-8 1,0 2-176-16,0 2-120 15,-5-2-88-15,-3-2 104 16,1-3 32-16,-1-8 72 16,2-3 8-16,1-3 0 0,5-5 40 31,0 0 0-31,0 0-56 0,0-2 8 15,0 0-192-15,0 0 128 16,0 0 0-16,0 0 64 16,0 0-57-16,0 0 130 0,0 0-1 15,5 0 88-15,1-6-16 16,4-1 216-16,1 1-200 0,2-2 8 15,0 2-24-15,2 1-128 16,-2-2-16-16,1 3 0 16,1-2-272-16,-1 2-408 0,4-2-1233 15,-3 1-1047-15,-4 0-2874 0</inkml:trace>
  <inkml:trace contextRef="#ctx0" brushRef="#br0" timeOffset="1.17709E6">11935 17546 5337 0,'0'0'2384'0,"0"0"-1488"0,0 0 441 31,0 0-409-31,0 0-896 15,0 0-32-15,0 72-2073 16,-8-46-4200-16</inkml:trace>
  <inkml:trace contextRef="#ctx0" brushRef="#br0" timeOffset="1.17843E6">11401 18011 3576 0,'-2'-2'3097'15,"2"1"-1385"-15,0 1-255 16,-3 0 263-16,3 0-280 0,0 0-672 16,0 0-167-1,0 0-289-15,0 0-136 0,0 0-176 0,0 7-24 31,8 12 24-31,5 6 152 16,0 3-40-16,0 2 72 16,1-2-160-16,-6-1 48 0,4-5 40 15,-7-6-104-15,1-4-8 16,-4-2 0-16,1-2 8 0,-1-3 96 0,-2 0-104 15,0-1-88-15,1 0-40 16,-1 0-448-16,0-4-825 16,0 0-1447-16,0 0-3314 0</inkml:trace>
  <inkml:trace contextRef="#ctx0" brushRef="#br0" timeOffset="1.179E6">11664 17869 4929 0,'0'0'4481'0,"0"0"-3161"0,0 0-80 16,0 0 88-16,0 0-519 16,0 0-545-16,0 0-152 0,0 0 144 15,0 0-192-15,11 103 80 16,-9-73-40-16,1-5-96 0,-3-1 72 15,2-5-72-15,-2-8 0 16,0-1 88-16,1-5-40 16,-1-1-56-16,0-2 0 0,0-2 0 15,0 0 40-15,0 0-40 16,0 0 0-1,4 0 0-15,-4 0-16 16,0 0 8 0,1 0-64-16,1 0-72 15,3 0 144-15,1 0-136 16,4 0 136-16,1 0 0 0,4 0-64 15,-4 0 56-15,8-6-32 16,-2-3 40-16,4-1 24 0,-2 1-24 0,2-2 0 16,-3-1-8-16,1 3 8 31,-6-4-8-31,2 3-40 15,-4 1 48-15,-5 0 8 0,2 5-8 16,-8 0-64-16,0 0-32 31,4 4-328-31,-4-2-625 0,0 2-855 0,0 0-833 0,0 0-3216 0</inkml:trace>
  <inkml:trace contextRef="#ctx0" brushRef="#br0" timeOffset="1.17932E6">11835 17829 4280 0,'0'0'3945'0,"0"0"-2808"0,0 0-201 16,0 0 144-16,0 0-384 15,0 0-624 1,0 0-72-16,0 0 112 0,0 0 136 16,5 126 144-16,0-92-248 15,-2-2 176-15,2-4 176 16,-5-3-231-16,0-5-97 31,0-3-88-31,0-2-80 16,0-1 0-16,0 6-328 15,0-6-2025 1,0 0-5209-16</inkml:trace>
  <inkml:trace contextRef="#ctx0" brushRef="#br0" timeOffset="1.18164E6">12105 18121 4865 0,'0'0'2000'0,"0"0"-1064"0,0 0 0 16,0 0 33-16,0 0-105 15,0 0-208-15,0 0-200 0,0 0 56 16,0 0-120-16,0 0 88 16,0 0-64-16,0 0-72 0,0 0-15 15,0 0-97-15,0 0-56 31,0 0 16-31,0 0-184 16,0 0 56-16,0 0-64 0,0 0 0 16,0 0 0-16,0 0 0 15,0 0 0-15,0 0 24 0,0 0 48 16,0 0-80-16,0 0 8 31,0 0-88-31,0 0 80 16,0 0-80-16,0 0-8 0,0 0-8 0,0 0-280 15,0 0 207-15,0 0 81 16,0 0 0-16,0 0 40 0,0 0 8 15,0 5 48 1,0 3 0 0,0 1 0-16,-5 18-344 0,-3-5-1456 15,-3-1-5386-15</inkml:trace>
  <inkml:trace contextRef="#ctx0" brushRef="#br0" timeOffset="1.24093E6">11449 16899 720 0,'0'0'1656'0,"0"0"-752"16,0 0-296-1,0 0 160-15,0 0 105 0,0-2-129 0,0 2 152 16,0 0 64-16,0-2-232 31,0 2-7-31,0 0-209 16,0 0-40-16,0 0 16 0,0 0-280 15,0 0-8-15,0 0-112 16,0 0-40-16,0 0 152 0,0 0-128 15,0 0 80-15,0 0 216 16,0 0 32 0,0 0 168-16,0 0-152 15,0 0-15-15,0 0 79 0,0 0-320 16,-6 0-40-16,-1 0-40 15,3 0-80 1,-1 0 8-16,-5-2-8 0,4 2 0 16,-4 0 16-16,5 0-8 15,-6 0 48-15,3 0 224 16,1 0-168-16,-1 0 160 0,0 0-272 15,0 0 8-15,-2 0 152 16,2 0-160-16,0 0 8 16,0 2 16-1,-2 2-16-15,4 0-8 16,-1-1 0-16,1 1 0 0,1-2 8 15,0 2 0-15,2-2-8 16,0 0 48-16,1 0 8 16,2 1-56-16,-1-1 0 0,-3 0-88 31,4 0 88-31,0-2 56 15,0 2-48-15,0 0-8 0,0 1-32 16,0 3 32-16,0 0-16 16,0 1-144-16,0-1 160 15,4-2 0-15,-1 0 0 0,2-1-56 16,1 1 112-1,1 0-72-15,-3 1 16 16,3-1 0-16,-1 2-56 0,4-4 72 16,-5 2-16-16,1-3 0 15,2 1-64 1,-3 0-48-1,2-2-24-15,4 0 136 0,-3 0-56 16,0 0 64 0,0 0-8-16,2 0 0 15,1 0 0-15,-4 0-8 0,2 0 8 16,-1 0 0-16,1 0-24 15,0 0 32-15,-2 0-8 16,2 0 0-16,-1 0 56 0,-1-2-72 16,3-1 16-1,-4 1-16-15,1-2-32 0,-3 2 72 0,4 2-24 16,-4 0 0-16,4 0 0 15,-3 0-48-15,1 0 48 0,-1 0 0 32,1 0-8-32,4 0-32 15,-3 0 40-15,1 0-56 16,1 0-80-16,-1 0 136 0,-3 2-120 15,2 2 120-15,1-1 0 16,-5 1-32-16,2-2 32 0,1 2 0 31,-4-1-144-31,3 1 136 16,0 0-88-16,-1 0 48 0,0 2 32 0,4-1-64 31,-7 2 72-31,4-1 0 0,-3 0-24 16,1-4 24-16,-1 2 8 0,-2-4 0 15,1 2-8 1,-1 0 16-16,0 0-16 15,0 1 8-15,0 2 0 0,0-1 0 16,0 0 0-16,0 0 0 16,0-2 24-16,0 2 32 0,0-2-56 15,0 2 144 1,-1-3-56-16,-4 4 112 15,0-3-192-15,2 0 64 16,-2 0 24-16,-2 0-40 0,-1 0-56 16,0 2 0-16,2 0-24 15,-2 0 16-15,0-2 8 16,4 2 0-1,-4-3 80-15,5 2-32 16,-5-3-48-16,2 2 152 0,1-2-144 16,-2 0 256-16,4 0-200 15,-2 0 104-15,2 0 80 16,1 0-240-1,-2 0 48-15,-1 0-56 16,3 0-8-16,2 0 0 16,-5 0 8-16,4 0 0 0,1 0 40 15,-2 0-32-15,-1 0-16 16,3 0 8-16,-5 0 0 15,3 0 48-15,1 0-40 0,-3 0-8 16,1 0 0 0,0 0 0-16,-2 0 0 15,2 0-56-15,-2 2 56 0,-1-2-48 16,2 2 48-16,3-2 0 15,1 0 16 1,0 2-16-16,-5-2-96 31,3 2-232-31,-3 0-904 0,1 2-5290 0</inkml:trace>
  <inkml:trace contextRef="#ctx0" brushRef="#br0" timeOffset="1.26565E6">11829 11277 5825 0,'0'-2'2496'0,"0"1"-375"16,-2 1 207-16,-1-2-767 15,0 2-17 1,0 0-72-16,1 0-792 0,-1 0-48 0,-1 3-215 16,-4 22-233-16,0 16 72 0,-5 20-200 15,0 12 72-15,-1 8 88 0,1-2-168 16,2-7 200-16,-1-12-88 15,6-12-112-15,1-14 176 16,-1-14-216-16,4-10 96 16,2-8 32-16,0-2-128 0,0 0 176 15,0 0 32-15,0 0 32 0,0 0 64 31,0 0-312-31,0-3-144 16,0-12-280-16,0-4-696 16,8-10-505-16,8-15-1359 0,-1 6-2945 31,1 6-3185-31</inkml:trace>
  <inkml:trace contextRef="#ctx0" brushRef="#br0" timeOffset="1.26626E6">11900 11260 2456 0,'0'0'1224'0,"0"0"105"16,0 0-361-16,0 0 48 0,0 0-344 31,0 0 312-31,0 0-896 16,0 0-24-16,0 0 72 0,0 0 128 15,0 0 449-15,0 0-41 16,0 0 104-16,0 0-8 0,-55 2-128 16,55-2 208-16,0 0-231 46,0 0-217-46,0 0 112 0,0 2-504 16,0 0 32-16,0 6-40 16,0 1 0-16,0 6 168 15,3 4 40-15,2 5 48 0,2 5 248 16,2 3-256-16,-1 2 8 15,-1 3-96-15,2 0-56 0,3-1 152 16,-7-4-192-16,1-3-56 16,2-7 120-16,-3-8-112 0,1-3-16 15,-6-4 0-15,0-5 8 16,4 0 24-16,-4-2-24 15,0 0 104 1,0 0 136-16,0 0-248 0,0 0-72 16,0-11-960-16,-4 0-4177 15,-7-3-4313-15</inkml:trace>
  <inkml:trace contextRef="#ctx0" brushRef="#br0" timeOffset="1.26655E6">11729 11575 3208 0,'0'0'4513'31,"0"0"-3329"-31,0 0-87 0,0 0 391 16,0 0-592-16,-5 0-384 15,11 0-400-15,12-8 272 0,1-3 393 16,4-1-521-16,-2 0-120 15,2 0 56 1,-6 1-112-16,1-2-160 0,2-3-240 0,-3 4-1849 0,-2 2-3104 16</inkml:trace>
  <inkml:trace contextRef="#ctx0" brushRef="#br0" timeOffset="1.26685E6">12015 11313 4672 0,'0'0'4241'16,"0"0"-2512"-16,0 0-289 16,0 0 304-16,0 0-687 15,0 0-777-15,0 0 96 0,0 73 24 31,0-43 72-31,0-2 88 16,0-2-448-16,0-6 88 0,0-5-200 16,0-4 96-16,0-3-64 31,0-4-24-16,0 0-16-15,0-1 8 0,0-1-1032 0,0-2-1160 16,0 0-3306-16</inkml:trace>
  <inkml:trace contextRef="#ctx0" brushRef="#br0" timeOffset="1.26723E6">12031 11245 2600 0,'0'0'2361'0,"0"0"-1593"16,0 0 240-16,0 0-64 15,0 0-216-15,0 0-56 16,0 0-207-16,0 0 207 0,72-24-192 15,-60 24-8-15,-4 0-64 16,3 0-144-16,-3 9 504 0,-5-1-48 31,2 1-272-15,-2 2 409-16,-3 1-377 0,0 1 32 15,0 6-56-15,0 1-48 0,0 1 8 16,-9 4-232-16,-1-3-88 0,0 0 24 16,4-6-64-16,-1-4-56 31,3-2 0-31,2-4-200 15,0 0-272-15,-2-2-1032 0,2 0-3209 16</inkml:trace>
  <inkml:trace contextRef="#ctx0" brushRef="#br0" timeOffset="1.26757E6">12279 11232 1344 0,'0'0'5881'0,"2"0"-4577"15,3 0-560-15,1 0 657 0,1 0 159 16,4 2-504-16,2 5-368 16,5-1-287-16,-4 2 103 0,2-1-144 15,4-1-312-15,-2-2 232 16,1 1-264-16,-1-1-8 0,0-2 144 15,-2 3-136-15,-3-3-32 0,-2-2-472 16,2 0-1073-16,-8 0-799 16,-4-2-3625-16</inkml:trace>
  <inkml:trace contextRef="#ctx0" brushRef="#br0" timeOffset="1.26782E6">12486 11163 6673 0,'0'0'3041'15,"0"0"-1145"-15,0 0 208 16,0 0-1439-16,0 0 7 0,0 0-56 16,-53 114-368-16,45-83 256 15,-2-1-224 1,0-4-40-16,4-4 56 15,1-4-240-15,-3-2-24 0,2-4-32 16,-1 0-728 0,-1-4-1808-16,2-6-5258 31</inkml:trace>
  <inkml:trace contextRef="#ctx0" brushRef="#br0" timeOffset="1.26864E6">13137 11145 1328 0,'0'0'7177'16,"0"0"-5088"-16,0 0-417 15,0 0 64-15,0 0-959 0,0 0-297 16,-5 61-328-16,-3-33 200 15,0 4 208-15,5 0-384 0,-4-4 120 16,4-2-168-16,1-8-120 16,-1-4 112-16,2-6-104 0,1-4-16 0,0-4 0 31,0 0-24-31,0 0-464 15,0-6-912-15,0-12-1153 16,0-4-2752-16</inkml:trace>
  <inkml:trace contextRef="#ctx0" brushRef="#br0" timeOffset="1.26901E6">13155 11013 6025 0,'0'0'2600'63,"0"0"-1743"-63,0 0 455 0,0 0-32 15,0 0-272-15,0 0-176 16,0 0-71-16,0 0-281 0,93 106 144 0,-70-80-152 16,-4 3-96-16,1-5 72 31,-4-5-232-31,-3 0-40 0,-2-8-16 0,-8 0-152 0,1-5 80 15,0-2-88-15,-4-4 8 16,0 2 184-16,0-2-192 0,0 0 0 16,0 0-336-16,0 0-720 0,-4 0-904 15,-6 0-5322-15</inkml:trace>
  <inkml:trace contextRef="#ctx0" brushRef="#br0" timeOffset="1.26924E6">13124 11264 1456 0,'0'0'5121'16,"0"0"-3353"-16,0 0-335 31,10 0 31-31,1 0-120 16,7-2-360-16,-2-5-423 0,3 1-113 15,4-2-440-15,0-1 104 16,10-10-112-16,-7 6-1401 0,-3 0-3584 0</inkml:trace>
  <inkml:trace contextRef="#ctx0" brushRef="#br0" timeOffset="1.27002E6">13462 11013 5817 0,'0'0'4721'16,"0"0"-2937"-16,0 0-80 16,0 0-335-16,0 0-745 15,0 0-88-15,0 0-256 0,0 112-208 31,0-86 240-31,4-2-312 16,3-1 144-16,-2-6-112 0,1-2 40 16,1-4-72-16,-3-1 0 15,-2-3 0 1,1-3-48-16,-1-4 64 15,-2 2-16-15,0-2 24 0,2 0 32 16,-2 0-64-16,3 0 8 16,2 0-160-16,3 0 152 0,3 0 8 15,2 0 0-15,3 0 0 0,-6 0-32 31,3 0 24-15,-2 0-88-16,-3 0 80 0,0 0-56 0,-3 0 80 16,3 0-8-16,-2 0 0 15,-1-2-24-15,-1-5 16 0,2 3 8 16,-1-4 0-16,0-1 24 31,0-2-24-31,-4-3 216 16,2-2 136-16,-3-2-160 0,0-2 128 15,0 1-24-15,0-2-72 16,0 1 153-16,0 2-265 0,-8 2 16 15,2 0-128-15,1 4-24 16,3 2-368-16,1 4-417 0,1 6-839 47,0 0-1257-47,0 0-4728 0</inkml:trace>
  <inkml:trace contextRef="#ctx0" brushRef="#br0" timeOffset="1.27048E6">13865 11021 5329 0,'0'0'4505'0,"0"0"-2953"0,0 0 208 16,0 0-439-16,0 0-1009 16,0 0 184-16,0 0-88 15,47 26-256-15,-34-16 120 16,2 0-88-16,-1 0-184 0,-3-2 144 15,1-2-136-15,-1 0 40 0,0-2-48 32,-3-1-864-32,4-1-624 0,-4-2-889 15,-3 0-2472-15,1-7-1576 16</inkml:trace>
  <inkml:trace contextRef="#ctx0" brushRef="#br0" timeOffset="1.27068E6">14015 10906 3208 0,'0'0'2897'0,"0"0"-857"0,0 0-271 15,-8 10-217-15,5 7 312 16,-5 7-391-16,-3 4-561 0,-4 6-288 15,-12 21-624-15,-2-10-472 16,4-5-2553-16</inkml:trace>
  <inkml:trace contextRef="#ctx0" brushRef="#br0" timeOffset="1.27192E6">11921 12028 7601 0,'0'0'4465'15,"0"0"-2553"-15,0 0-95 0,0 0-457 16,0 0-344-16,0 0-552 0,0 0-167 31,0 0-201-31,-8 16-24 16,5 10-80-16,-2 8 8 0,-2 4 0 15,2 2-32-15,1-4 88 16,2-6-56-16,-3-8 48 0,5-6 0 15,-5-6-48-15,4-6 0 16,1-2 0-16,0 1-64 0,-2-3 64 16,2 0-344-16,-3 0-449 46,1 0-1239-46,-1 0-2929 16</inkml:trace>
  <inkml:trace contextRef="#ctx0" brushRef="#br0" timeOffset="1.2723E6">11905 12021 4729 0,'0'-2'3904'16,"0"2"-2271"-16,0 0 239 0,0 0-256 15,0 0-767-15,0 0-489 16,0 0-32-16,0 0-312 0,5 4 104 16,3 7 152-16,5 2 80 15,3 8 104 1,5 3 0-16,0 1-184 0,1 5 24 0,-1-1-216 15,-1-1 112-15,-3-2-184 0,-4-6 104 16,-1-2-24-16,-6-6-88 16,-1-4 8-16,-3-2 88 0,2-4-96 31,-4 0-64-31,0 2-568 15,0 1-1112-15,0-1-2433 0</inkml:trace>
  <inkml:trace contextRef="#ctx0" brushRef="#br0" timeOffset="1.27294E6">11898 12268 4624 0,'0'0'2321'15,"0"0"-1161"-15,0 0 473 16,0 0-313-16,0 0 8 16,0 0-448-16,0 0-448 0,0 0 41 0,0 0-41 15,0 0 304-15,0 0-24 0,0 0-280 16,0 0-40-16,76-40 8 15,-58 30-304-15,-5 2 184 16,1 0-232-16,-1 0-40 16,-5 4 72-1,2 0-24-15,-3 0-56 16,-3 4 0-16,-4 0 0 0,2 0-120 0,-2 0-72 15,0 0-840 1,0 0-1561-16,0 4-4768 0</inkml:trace>
  <inkml:trace contextRef="#ctx0" brushRef="#br0" timeOffset="1.27344E6">12245 12032 200 0,'0'0'4713'16,"0"0"-2409"-16,0 0-216 0,0 0 81 16,0 0-449-16,0 0-287 15,0 0-489-15,0 4-568 0,0 9 56 16,0 8 144-16,4 5-24 0,-1 6 32 31,2 0-416-31,0 0 32 16,-2-2-120-1,5-5-80-15,-2-4 136 16,-2-5-120-16,0-6 17 15,1-2-33-15,-5-3 0 0,0-3 0 16,0 0 0-16,0-2-9 16,0 0-87-16,0 0-544 0,0 0-456 15,0 0-568-15,0 0-3225 0</inkml:trace>
  <inkml:trace contextRef="#ctx0" brushRef="#br0" timeOffset="1.27393E6">12262 12000 4536 0,'0'0'2409'0,"0"0"-1641"0,0 0 40 15,0 0-128-15,0 0 449 16,30-13-225-16,-18 11-368 0,1-2 216 15,-1 2-8 1,5 1-112-16,-6 1-247 16,3 0-33-16,-2 0 232 15,-4 0-136-15,3 5-40 0,-4 5 128 31,1 1-344-15,0 2 40-16,-5 2 336 0,2 0-368 0,-5 4 168 16,0 0 16-16,0 2-199 31,0-1 247-31,-2-2-160 0,-7 0-64 15,0-2 120-15,1-4-272 16,2-2 64-16,1-4-120 16,-1 1 0-16,2-6-48 0,3 3-384 15,-6-2-577-15,6 0-1079 31,1 0-3553-31</inkml:trace>
  <inkml:trace contextRef="#ctx0" brushRef="#br0" timeOffset="1.27458E6">12578 11996 440 0,'0'0'6121'16,"0"0"-3785"-16,0 0-239 15,0 0 399-15,0 0-935 16,0 0-569-16,0 0-560 0,0 0-312 15,0 0 152-15,0 4-224 16,3 9 200 0,-3 6 248-16,5 0-240 0,-2 6 40 0,1-1-256 15,-1-2 16-15,-1-2-24 0,2-4 16 16,0-2-48-16,2-4 0 15,-4-2-16-15,-1-2 8 16,1-4-32-16,1 0 24 0,-3-2 8 16,3 0 8-16,-3 0 0 15,2 0 0-15,0 0-96 0,2 0 16 31,0 0-40-31,5 0 40 16,1 0 72-16,1-6 8 16,-1-2 0-1,5 0 24-15,-6 0 56 16,3 0-88-16,-1-2 8 0,-1 2-32 15,1 0 24-15,-5-2 16 16,2-3 64 0,-3 2 96-16,2-4-160 15,-4 2 240 1,-1-3-56-16,-2-2-47 15,3-1 199 1,-3 6-160-16,0-2 8 0,0 7-120 0,0 2 0 16,0 3-120-16,0-3 48 0,0 2-440 31,0-5-169-31,0 1-1239 15,0 3-2945-15,0 1-4649 0</inkml:trace>
  <inkml:trace contextRef="#ctx0" brushRef="#br0" timeOffset="1.2749E6">12874 11821 5097 0,'0'0'2776'0,"0"0"-1584"15,0 0 361-15,0 0-521 16,0 0-184-16,0 0 0 0,0 0-23 0,0 0 143 16,19 36-184-16,-9-8-96 15,-9 6-176-15,9 2-264 0,-5 5-16 16,3-3 0-1,-2 0-224-15,6-2 32 0,-7-2-40 16,1-2 8-16,-1-6 64 0,1-2-64 16,-6-8 88-16,0-6-72 0,0-2-16 15,0-4-8-15,0-4 0 0,0 2 0 16,0-2 40-16,0 0-40 15,0 2-112-15,0 0-248 16,0 2-600-16,0 3-1008 0,-9-2-1065 16,-1-3-4777-16</inkml:trace>
  <inkml:trace contextRef="#ctx0" brushRef="#br0" timeOffset="1.27568E6">12908 11767 2720 0,'0'0'2137'0,"0"0"-705"15,0 0 176-15,0 0 25 16,0 0-257-16,0 0-456 0,0 0-280 15,0 0-280-15,0 0-120 16,0 0-48-16,0 0-8 0,43-38 96 47,-30 36-96-47,0 2 121 15,2 0 31-15,1 0-328 16,2 0 208-16,-2 0-160 0,-2 0 8 16,2 2 72-16,2 2-16 15,-10 4 40-15,7-3 136 0,-7 4-96 16,3-1 0-1,-4 0-48-15,-3-2-144 0,1 0 240 16,-2 0-232-16,1-2 80 0,-4 0 88 16,0-2-96-1,0 2 312-15,0 3 80 16,0 2-184-16,-7 5 0 0,-2 0-240 15,-3 2 40 1,-1 2 104-16,2-2-152 0,-2 0-32 16,2-4-16-16,3 1 0 0,-2-6 49 0,0-1-41 15,-1-2-8-15,-15-2-489 31,4 0-3719-31,-3-2-9203 16</inkml:trace>
  <inkml:trace contextRef="#ctx0" brushRef="#br0" timeOffset="1.27658E6">11895 12282 5049 0,'0'0'2472'0,"0"0"-1312"16,0 0-303 15,0 0-185-31,0 0-440 15,0 0 128-15,0 0-64 0,0 0-128 16,-2 40 192-16,-2-38-96 16,4 2 88-16,0 0 8 15,-2 1-256-15,-1 1 56 0,1 3-136 16,2 3-24-1,-6 1-768-15,4-6-2177 0</inkml:trace>
  <inkml:trace contextRef="#ctx0" brushRef="#br0" timeOffset="1.27942E6">11947 13000 6425 0,'0'0'5137'15,"0"0"-3657"-15,0 0-295 16,0 0 95-16,0 0-560 0,0 0-224 16,0 0-416-16,0 6-64 15,0 8-16-15,1 2 8 16,3 4 32-16,-4-4-40 0,0-2 8 0,0-2 120 31,0-5-32-31,0-3 112 16,0-2 40-16,0-2-48 0,0 0 160 15,0 0-208-15,0 0-80 16,0 0 128-16,0 0-200 0,3 0 72 15,-3-2-72-15,1-7-224 32,3-5 128-17,4-4-24-15,1-5 88 0,3-2 16 0,2-1 16 31,-2 0 0-31,0 6 0 16,0 2-72-16,-4 5 56 0,-2 8-48 16,-1 1-24-16,-2 4 80 15,1 0-96-15,0 0-48 0,3 4 104 16,3 12-48-16,-2 2 96 15,1 0 72-15,-1 2-72 16,-1-4 152-16,-1 1-152 0,6-4-440 0,-4-3-1344 16,-2-3-3305-16</inkml:trace>
  <inkml:trace contextRef="#ctx0" brushRef="#br0" timeOffset="1.27988E6">12245 12922 1688 0,'0'0'7714'15,"0"0"-5570"-15,0 0-640 0,0 0-167 16,0 0-689-16,0 0-576 0,0 0-8 15,0 0 288-15,5 74-280 16,2-57 96-16,-2-6-168 16,1-3 8-16,-1-2 96 0,-2-4-96 31,4 0 0-31,-3-2-8 15,1 0-168-15,2 0 64 0,-1 0 24 16,4 0-400-16,-2-2 184 16,2-8 136-16,-2 0-16 15,-2-2 168-15,2 0-240 0,-4 2 200 16,0 0 0-1,-2 4-41-15,1 0 73 0,-3 4 16 0,3 0 0 16,-3 2 73-16,0 0-25 16,0 0 0-16,0 0-24 0,2 0-24 15,0 0-112-15,6 2-169 0,0 8 249 16,0 2-40-16,3 0 48 15,1 0 24-15,-1 0-160 16,2-4-1480-16,-2-2-1201 0,-1-4-5376 16</inkml:trace>
  <inkml:trace contextRef="#ctx0" brushRef="#br0" timeOffset="1.2805E6">12481 12904 6105 0,'0'0'1904'16,"0"0"-824"-1,0 0 9 1,0 0-313-16,0 0-264 0,0 0-504 0,0 111 96 15,5-104-104-15,-5-5 8 16,0-2-8-16,0 0 0 16,0 0 256-16,2 0 168 0,1 0-216 62,-1-11-104-62,4-6-96 16,0-7 0-1,6 0 128-15,-1-2-136 0,0 6 8 16,-4 3 8-16,3 8-16 15,-4 5-8-15,2 4-104 16,-3 0 88-16,1 0 24 16,6 6 360-16,-7 10 104 15,3 2 201-15,-2 2-393 16,-3-3 40-16,2 0-144 0,0-5-168 31,-3-6 120-31,-1-2-120 16,2-4 0-16,-3 0-8 15,2 0-448-15,3-8 248 0,0-10 120 16,-2-4-48-16,5-1 39 0,0 2-87 15,-1 1 168-15,-1 6-64 16,1 3-24-16,-3 6 96 16,1 3-168-16,2 2-104 0,-1 0 200 15,-1 0 8-15,3 5 72 16,2 6 72-1,-5-3-72-15,1 0-16 0,-4-1-720 0,1 0-1248 16,-3-3-3129-16</inkml:trace>
  <inkml:trace contextRef="#ctx0" brushRef="#br0" timeOffset="1.28097E6">12780 12565 4809 0,'0'0'3920'16,"0"0"-3304"-16,0 0-279 0,21 36 1007 16,-11-2-104-16,1 9-64 0,4 6-511 15,-6 0-89 1,-1-4-64-16,-1-4-384 15,-2-9 96-15,-2-6-152 16,-3-8-48-16,3-8 144 16,-3-4-152-16,0-6 40 0,0 0-56 15,0 0-96-15,0-10 88 16,0-6-168-16,0-6-320 15,7-2 224 1,-1 2-216-16,2 4 87 16,3 4-31-16,1 5-88 0,2 6 272 15,-4 1 112-15,1 2 112 16,-1 0 24-16,-2 0 8 31,-2 2 104-31,-2 5 184 0,-4 2 328 31,0 3-23-31,0-1 15 16,0 8-264-16,-10-1-224 0,-8 6-128 15,0-4-1737-15,6-7-3384 0</inkml:trace>
  <inkml:trace contextRef="#ctx0" brushRef="#br0" timeOffset="1.28129E6">13121 12836 3752 0,'0'0'1721'16,"0"0"79"-16,0 0-304 15,0 0-255 1,0 0-353-16,0 0-376 0,0 0-224 15,0 0-160-15,45-79 40 0,-45 71 144 16,0 1-136-16,-3 1 160 31,-12 1-232-31,-1 3-8 16,5 0 112-16,-7 2-56 0,5 0 304 15,3 2-320-15,2 13-88 0,2 2-23 16,1 5-25-16,5 3 0 16,0-3-17-16,0-1-71 15,10 0 80-15,3-6-104 0,1-2 8 16,4-5 56-16,-2-4-80 15,0-4-400 1,2 0-584-16,-3-10-1376 16,-3-7-2225-16</inkml:trace>
  <inkml:trace contextRef="#ctx0" brushRef="#br0" timeOffset="1.28158E6">13216 12682 1584 0,'0'0'4393'0,"0"0"-2777"15,0 0-360 1,0 0-463-1,0 0-393 1,0 0-104-16,0 0-288 0,32 98 120 16,-22-72-48-16,-2-4 32 15,-1-2 40 1,-3-4-72-16,1-6 72 0,-3-2-88 0,0-5-56 0,-2-3 264 15,0 0 600-15,0 0 632 16,0 0-367-16,0 0-705 0,0-9-232 16,0-3-200-16,0-4-104 15,3-2-40-15,3 0-520 16,7-9-625-16,0 5-1143 15,-2 5-2121-15</inkml:trace>
  <inkml:trace contextRef="#ctx0" brushRef="#br0" timeOffset="1.28193E6">13408 12651 1136 0,'0'0'6113'31,"0"0"-3544"-31,0 0-545 31,0 0-480-31,0 0-1016 0,0 0-367 16,0 0-113-16,0 0-48 16,0 0 0-16,0 0-56 0,-19 89-281 15,30-81-159-15,0-3-16 0,1-1 144 16,1 0 216-16,-2-2-104 15,0 3 200-15,-1-3-8 0,1 0 32 16,5 2 8-16,-7 0 24 16,2-1-40-16,0 3 32 0,-4-2-72 15,1 1 72 1,-5-1 16-16,2-2 0 15,-5 2 352-15,0-2 496 16,0 4 192-16,-5 1-247 0,-8 4-801 16,-6 3-729-16,2-2-1559 15,1-4-4994-15</inkml:trace>
  <inkml:trace contextRef="#ctx0" brushRef="#br0" timeOffset="1.28226E6">13718 12593 7241 0,'0'0'2721'16,"0"0"-1361"-16,0 0 48 15,0 0-768-15,0 0-472 0,0 0-168 16,18 8-56 15,-13 3-1600-15,1 0-4089-16</inkml:trace>
  <inkml:trace contextRef="#ctx0" brushRef="#br0" timeOffset="1.28246E6">13725 12768 5449 0,'0'0'4505'0,"0"0"-3369"0,0 0-720 16,0 0-360-16,0 0-56 31,0 0-8-31,0 0-1432 31,0 0-4466-31</inkml:trace>
  <inkml:trace contextRef="#ctx0" brushRef="#br0" timeOffset="1.28544E6">14175 12537 4184 0,'0'0'2889'0,"0"0"-953"15,0 0-71-15,-17-2-41 0,12 2-335 16,0 0-889-16,0 0 152 16,3 2-376-16,-2 8-144 0,0 4-104 15,1 2-128 1,3 4 248-16,-5 2 128 15,4 7-32-15,1 1-40 16,0 0-160-16,0 2-24 16,0-4-120-16,6-3 32 0,5-2-80 15,2-5 48-15,5-3 0 16,-2-2-48-16,2-5-184 15,9-8-608-15,-4 0-1112 16,-7 0-2841-16</inkml:trace>
  <inkml:trace contextRef="#ctx0" brushRef="#br0" timeOffset="1.28658E6">14481 12477 4064 0,'0'0'4345'0,"0"0"-2248"31,0 0-193-31,0 0-95 15,0 0-641-15,0 0-552 0,0 0-168 16,0 0-328-16,0 4-24 16,0 10 112-16,4 5-8 0,3 8 16 15,-1 5-72 1,1 4-32-16,1 6 72 15,2 2-168-15,2 1 40 16,0-3 24-16,-1-7-80 16,0-3 0-1,-3-7-8-15,-4-5-24 16,1-8 32-16,-2-2 8 15,-3-4 64-15,0-4-16 0,0 0-48 16,0-2 104-16,0 0-32 0,0 0-32 16,0 0-48-16,0-10-696 0,-3-2-5033 15</inkml:trace>
  <inkml:trace contextRef="#ctx0" brushRef="#br0" timeOffset="1.28753E6">14821 12778 6561 0,'0'0'2801'16,"0"0"-985"-16,0 0-144 0,0 0-728 15,0 28-359-15,0-9-265 16,0 2-160-16,0-1-144 16,0 4-32-16,-3-2-921 0,3-6-4192 0</inkml:trace>
  <inkml:trace contextRef="#ctx0" brushRef="#br0" timeOffset="1.28952E6">14926 12445 5009 0,'0'0'4200'0,"0"0"-2383"16,0 0-129-16,0 0-263 0,0 0-361 15,0 0-552 1,0 0-96 0,23-14 320-16,-4 14-384 0,4 0 176 31,3 0-296-31,-5 8-24 0,0 5 40 15,-7 2-104 1,-2 2 9-16,-4 2 39 0,-8 1-136 16,0-2 40-16,0 0-96 0,-8 0 72 15,-13-4-144-15,-2 0 48 0,-1-5 24 16,1-4-8-16,5-5-128 15,5 0 136-15,2 0-144 16,3 0 87-16,5 0 9 0,3 0-128 16,0 0-320-1,5 0 136-15,12-2 112 16,6 0 192-16,0 2-40 0,1 0 0 15,-2 0 88-15,1 4 16 32,-4 6-8-32,-2 5 96 0,-6-4-88 31,-3 3 192-16,-2 0 48-15,-6 0-24 0,0 1 112 16,0-2 16-16,-6 2-135 0,-5-6-57 31,-1-1-160-31,4-4-152 31,-3-4-761-31,1 0-1743 0,4-8-2713 16</inkml:trace>
  <inkml:trace contextRef="#ctx0" brushRef="#br0" timeOffset="1.28984E6">15361 12373 2696 0,'0'0'1520'0,"0"0"-191"15,0 0 799-15,0 0-520 0,0 0-111 16,0 0-33-16,0 0-288 16,0 0-175-16,77 106-17 0,-72-82-256 46,-3 2-368-30,-2 0-72-16,0-2-288 0,-7 12-512 0,-9-5-2529 16,-2-8-6345-16</inkml:trace>
  <inkml:trace contextRef="#ctx0" brushRef="#br0" timeOffset="1.29463E6">15877 12330 3688 0,'0'0'4209'0,"0"0"-2656"31,0 0-41-31,0 0 0 0,-27 7-576 15,21 3 81-15,1 5-329 16,-2 2-392 0,6 5 80-16,-3 3-72 0,4 5-24 0,0 3-16 15,0 5-144-15,15-2 56 31,1 2 16-31,3-4-144 0,1-6 0 16,1-4-48-16,-2-3 0 16,2-8-56-1,-1-3 16-15,-3-5-536 0,8-5-696 0,-4-11-1217 16,-8-4-3432-16</inkml:trace>
  <inkml:trace contextRef="#ctx0" brushRef="#br0" timeOffset="1.29488E6">16050 12324 3976 0,'0'0'4537'16,"0"0"-3616"-16,0 0 703 15,0 0-56-15,0 0-496 0,21 115-407 32,-16-87-513-32,-2 0 48 0,2-2-192 15,0 0-8-15,0 2-761 16,-3-6-3207-16,2-4-2722 0</inkml:trace>
  <inkml:trace contextRef="#ctx0" brushRef="#br0" timeOffset="1.29517E6">16330 12541 6993 0,'0'0'3025'16,"0"0"-1497"-16,0 0 824 15,0 0-703-15,0 0-393 0,0 0-608 16,0 0-432 0,-23 100-216-1,10-74-1392-15,0-4-3441 0</inkml:trace>
  <inkml:trace contextRef="#ctx0" brushRef="#br0" timeOffset="1.29587E6">16569 12260 8025 0,'0'0'2609'16,"0"0"-753"-16,0 0-23 15,0 0-1001-15,0 0-272 16,0 0-416-16,0 0-144 0,0 0 0 16,-88 79-16-1,88-60-48-15,0 2 16 16,4 1-16-16,5-1 56 0,4 0 8 15,3-1-32-15,1 1 24 16,-3-2 8 0,9 1 0-16,-7-2 0 0,2-2-24 0,1 2 24 31,0-4-8-31,-2 2-8 15,-1-4-32-15,-5 0 96 0,-1 0-48 16,-5-4 0-16,-2 2 48 16,-3-2-48-16,0 1 24 0,0-2 96 15,-5 1 192-15,-8 0-184 31,-3 1-8-31,0-5 40 16,-4-2-144-16,3-2 120 0,0 0 0 16,3 0 224-16,3 0 184 15,6-11-296-15,-2-3-48 0,7-4-200 16,0-5 0-1,0-8 0-15,8-3-56 16,10-4 32-16,-2 0-32 16,2 2-136-16,1 2-528 0,4-2-608 15,-7 8-1673-15,-5 7-3288 16</inkml:trace>
  <inkml:trace contextRef="#ctx0" brushRef="#br0" timeOffset="1.29607E6">16822 12280 5313 0,'0'0'2520'16,"0"0"-1872"-16,0 0 889 15,0 0-177-15,0 0-328 0,47 76-160 16,-40-52-240-16,-3 3-351 15,-2-1-97-15,-2 12-184 0,0-8-1297 16,-6-6-1767-16</inkml:trace>
  <inkml:trace contextRef="#ctx0" brushRef="#br0" timeOffset="1.29671E6">17150 12226 8369 0,'0'0'3937'0,"0"0"-2721"16,0 0 201-16,0 0-753 0,0 0-208 15,0 0-152-15,-11 138-56 16,11-95-96-16,8-5-144 16,3-4 72-1,2-4-80-15,2-4 8 16,-4-8 40-16,-1-2-48 0,-1-8-152 15,3-3-728-15,2-5-1233 16,-3-9-1927-16,-3-9-1786 0</inkml:trace>
  <inkml:trace contextRef="#ctx0" brushRef="#br0" timeOffset="1.29697E6">17291 12096 6489 0,'0'0'3145'16,"0"0"-2249"-16,0 0 104 16,0 0 416-16,0 0-295 0,35 136-481 31,-22-93-88-31,-2-2-248 15,2-1-136-15,-1-4-120 32,0-2-48-32,0 1-776 0,-1-12-1569 31,0-4-3216-31</inkml:trace>
  <inkml:trace contextRef="#ctx0" brushRef="#br0" timeOffset="1.29714E6">17552 12362 8041 0,'0'0'2305'0,"0"0"-1185"0,0 0 136 16,0 0-568-1,0 45-368-15,0-23-320 0,-6 3-960 16,-1-2-2096-16,2-7-4642 0</inkml:trace>
  <inkml:trace contextRef="#ctx0" brushRef="#br0" timeOffset="1.29741E6">17651 12112 120 0,'0'0'7505'0,"0"0"-6241"0,0 0-351 0,0 0 663 16,0 0-112-16,0 0-576 15,22 124-71-15,-14-96-289 0,-4 0-432 16,2-4 0-16,-4-1-96 0,3-6-408 15,-5 0-993-15,0-8-1583 16,0-7-3762 0</inkml:trace>
  <inkml:trace contextRef="#ctx0" brushRef="#br0" timeOffset="1.29774E6">17762 12066 5977 0,'0'0'4633'0,"0"0"-3817"0,0 0-376 15,0 0 472-15,0 0 16 0,0 0-263 16,0 0-265-16,18 118-16 0,-13-88-208 16,0 1-104-16,1-4 8 15,-3-3-72-15,5-2-16 16,-4-3 8-1,4-6-48-15,0-3 48 16,-7-1 8-16,7-5 0 16,-1 0-8-16,1-1-24 0,3-3 16 15,1 0 0-15,2 0-40 16,1 0 48-16,1 0 8 15,-2 0 48-15,2-7-56 0,-4-4-8 32,1 1-80-32,-2 1-304 15,-5-8-1217-15,-6 4-647 0,0 0-3377 0</inkml:trace>
  <inkml:trace contextRef="#ctx0" brushRef="#br0" timeOffset="1.29798E6">17872 12144 9305 0,'0'0'1617'16,"0"0"-1249"-16,0 0 600 15,0 0 32-15,0 0-103 0,19 104-425 16,-7-73 112-16,-4 1-144 15,1 0-224-15,-2-2-88 0,-1 0-8 16,-1-4-120-16,0-5-128 16,-3-6-1536-16,-2-7-2449 15,0-8-4409-15</inkml:trace>
  <inkml:trace contextRef="#ctx0" brushRef="#br0" timeOffset="1.29828E6">18137 12092 4929 0,'0'0'1296'16,"0"0"0"-16,0 0 352 0,0 0-111 31,0 0-81-31,0 0-320 0,0 0-383 0,95 112-49 15,-90-84-24-15,-5 8-328 16,0 3-352-16,-13 16-56 16,-10-6-1624-16,-4-10-4610 15</inkml:trace>
  <inkml:trace contextRef="#ctx0" brushRef="#br0" timeOffset="1.30348E6">12105 13478 1768 0,'0'0'4281'31,"0"0"-2537"-31,0 0-71 0,0 0-201 16,0 0-232-16,0 0-208 16,0 2-456-16,0-2-95 0,0 2-225 15,-2-2 24-15,2 2 160 16,0 0-432-16,-3-1 112 0,3 7 24 15,0 3-88-15,-1 3 224 0,-1 2-56 16,-1 5 24-16,1 2 104 16,2 1-344-16,0-1 32 0,0 3-40 15,0 1 16 1,0-1-16-1,5 0 8-15,3 0-8 16,2-1 8-16,-2-2 64 0,3-3-72 0,-3-4 0 16,-3-2-32-16,1-6 24 15,-2-2 8-15,1-1 0 16,-2-5-48-1,-3 0-104-15,0 0 104 16,0 0-16-16,0 0-16 16,5 0 64-16,1 0 32 0,4-7 72 15,4-8 168-15,7-10-256 0,15-18-400 16,-6 6-1704-16,-2 3-3674 0</inkml:trace>
  <inkml:trace contextRef="#ctx0" brushRef="#br0" timeOffset="1.304E6">12344 13670 4825 0,'0'0'2760'0,"0"0"-1904"16,0 0 265-16,0 0 95 0,0 0-472 16,0 0 48-1,0 0-384-15,0 0-64 16,21 0-176-16,-11-4 144 15,-2-7 144-15,0 2-247 0,-2-3-9 16,-1-1 56-16,-2 2-208 16,-3-1 56-16,0 0-104 0,0 2 64 31,0-1 96-31,-6 3-152 15,-5 3 0-15,-1 3 24 0,1 2-32 16,1 0-8 0,-4 9-216-16,2 14-16 0,4 3 232 0,2 4 16 31,6 0 88-31,0-2-96 31,0-3 8-31,0-6-8 16,6-3 0-16,6-6-24 0,-1-2 16 15,0-2 8-15,2-6-176 16,3 0-337-16,5-4-1495 0,-1-14-2377 0,-7 0-2968 15</inkml:trace>
  <inkml:trace contextRef="#ctx0" brushRef="#br0" timeOffset="1.30438E6">12344 13670 4536 0,'158'-64'2577'0,"-156"68"-1169"16,-1 9-111-16,3 4-113 16,-3 0-272-16,3 0-560 15,-1-1-40-15,-3-4-168 0,0-2-32 16,3-4 144-16,-3-2-112 15,0-4 112-15,0 0-48 16,0 0-64 0,0 0 121-16,0 0-121 15,0 0-96-15,0-12-48 0,0-8-473 16,0-4 105-16,2-2 168 15,4 4-48-15,5 2 248 16,1 8-120-16,-4 6 16 0,3 6 96 31,-3 0-80-31,3 0 88 16,2 7 304-16,-1 8-8 0,-3 1 144 15,1 0-240-15,0-2-120 32,-2-2-80-32,3-2-968 15,0-2-1352 1,-6-6-4026-16</inkml:trace>
  <inkml:trace contextRef="#ctx0" brushRef="#br0" timeOffset="1.30517E6">12791 13516 4849 0,'0'0'3192'16,"0"0"-855"-1,0 0-569-15,0 0 32 0,-63-2-839 0,50 9-457 16,2 10-360-16,5 4 8 15,1 6-200-15,5-3 48 0,0 0 0 32,0-6-80-32,0-2 48 15,6-2 24-15,2-6 8 0,0-2-280 16,-1-2 48-1,-1-4-216-15,4 0-361 16,-2 0 593-16,3-13-136 16,-4-4 16-16,1-3-296 0,0-3-96 15,-3 2 192-15,-2-1-392 16,-1 3 496-16,-2 7 320 0,0 3 112 15,0 5 416 1,0 2 768-16,0 2-120 0,0 0 56 16,0 0-584-16,0 4-432 15,0 9 97 1,0 6-201-16,0 0 8 0,1 8-8 15,7 3 32-15,-3 2-32 0,5 2 24 16,-2 0 48 0,2-1 32-16,-1-4-56 0,-4-3-48 0,3-6 0 31,-1-1 0-31,-6-8 32 15,-1-3-32-15,0-2 80 0,0-1 416 16,0-3 80-16,0-2 96 31,-13 0-320-31,-3 0 40 16,2 0 136-16,-4-9-384 0,2-4 32 15,5-4 16-15,6-2-184 16,0-6-16-16,5-1 0 0,0-6-240 16,13 0-280-16,14-12-872 15,-1 9-1169-15,-7 10-3016 0</inkml:trace>
  <inkml:trace contextRef="#ctx0" brushRef="#br0" timeOffset="1.30539E6">12891 13563 4216 0,'0'0'1681'0,"0"0"263"0,0 0-760 16,0 0-495-16,0 0 175 15,0 0-648-15,123-25-32 16,-105 16-184 0,-2-4-552-16,-3 0-657 15,-7 3-2815-15</inkml:trace>
  <inkml:trace contextRef="#ctx0" brushRef="#br0" timeOffset="1.30557E6">12958 13457 4841 0,'0'0'2792'0,"0"0"-1160"0,0 0-495 15,0 0-257-15,0 0-296 16,0 0-264-16,0 123-64 16,11-97-208-16,-1-2 24 0,3-2-72 31,-2-6-1208-31,-1-6-2081 15</inkml:trace>
  <inkml:trace contextRef="#ctx0" brushRef="#br0" timeOffset="1.30599E6">13040 13391 4176 0,'0'0'2945'16,"0"0"-1769"-16,0 0-360 0,0 0 713 15,0 0-473-15,34 46-184 0,-24-20-208 32,-2 2-336-17,1 2 136-15,-4-1-231 0,-2-3-65 16,-3-7-80-16,0-2 104 0,0-8-192 15,0-5 144-15,0-2-144 0,0-2 176 16,0 0-104-16,4 0-72 16,-3-2-208-16,6-11-464 15,-2-6-41-15,6-2 97 16,3-1-128-16,-2-1 352 0,-1 4 240 15,0 4-88-15,-1 8 232 0,-3 3 16 32,-1 4 56-32,-1 0 216 31,1 0-152-31,2 4 592 0,2 11-32 31,0 2-264-31,-2 1 41 0,3 1-289 0,-3 2-32 0,4 7-144 16,-3-5-1145-16,-2-2-3432 0</inkml:trace>
  <inkml:trace contextRef="#ctx0" brushRef="#br0" timeOffset="1.30637E6">13699 13387 7273 0,'0'0'5569'0,"0"0"-3824"16,0 0-273-16,0 0-304 0,0 0-448 15,0 0-632-15,0 0-80 16,0 0-8-16,-3 0-400 0,12 8-504 15,3 2-1328 1,-4-1-3162-16</inkml:trace>
  <inkml:trace contextRef="#ctx0" brushRef="#br0" timeOffset="1.30662E6">13678 13544 7241 0,'0'0'1736'16,"0"0"-1063"-16,0 0 719 0,0 0-728 15,27 9-296 1,-14-5-248-16,0-2 112 0,11 4-232 47,-9-1-776-47,0-1-4897 0</inkml:trace>
  <inkml:trace contextRef="#ctx0" brushRef="#br0" timeOffset="1.30756E6">14403 13132 6601 0,'0'0'3905'16,"0"0"-1961"-16,0 0-127 0,0 0-489 16,0 0-120-16,0 0-552 15,0 0-112-15,-39 129-416 0,39-99-64 16,10 0 32-16,6-4-88 0,0-6-8 15,2-3 0-15,1-6-32 16,-2-3-424-16,8-8-896 0,-5 0-2529 16,-2-6-3208-16</inkml:trace>
  <inkml:trace contextRef="#ctx0" brushRef="#br0" timeOffset="1.30835E6">14863 13325 6937 0,'0'0'2168'0,"0"6"-743"0,0 8 871 15,0 4-1200-15,0 3-791 0,-8 9-305 16,-1-5-2209 0,0-5-4944-1</inkml:trace>
  <inkml:trace contextRef="#ctx0" brushRef="#br0" timeOffset="1.30908E6">15257 12954 5753 0,'0'0'2456'15,"0"0"-703"-15,0 0-145 16,0 0-456-16,0 0-296 0,0 0 193 16,0 0-289-16,-59 88-384 0,54-64 0 15,5 4-40-15,-3 6-64 16,3 5-72-16,0-1-192 0,0 2-8 31,8-4 0-15,3-4-48-16,3-8 40 0,1-4 8 15,-2-6 0-15,1-3-48 0,-1-7 32 16,-3-4-40-16,0 0-72 15,-1 0 32-15,-2-13 96 0,1-7 0 16,-2-2 8-16,-1-2 144 16,0-4-136-16,-5 3 72 15,0 4-88-15,-5 3-72 0,-8 4 64 16,-3 3-392-16,-3 11-224 0,3 0-1641 15,3 0-4144-15</inkml:trace>
  <inkml:trace contextRef="#ctx0" brushRef="#br0" timeOffset="1.30926E6">15461 13102 2816 0,'0'0'1760'0,"0"0"89"0,0 0 279 15,0 0-143-15,0 0-537 0,0 0-680 31,0 0-64-15,0 0-368-16,53 135-336 0,-53-101-744 0,0-6-3657 16</inkml:trace>
  <inkml:trace contextRef="#ctx0" brushRef="#br0" timeOffset="1.3099E6">15819 13079 4640 0,'0'0'3137'0,"0"0"-1665"0,0 0 73 32,0 0 23-32,0 0-208 15,0 0-391-15,-27 113-473 16,27-85-144-1,0-1-64-15,0-3-224 0,10-9-56 0,1 0-8 16,3-7-384 0,9-8-1056-16,-2-2-1793 0,-3-12-2600 15</inkml:trace>
  <inkml:trace contextRef="#ctx0" brushRef="#br0" timeOffset="1.31025E6">15937 12968 5233 0,'0'0'2968'0,"0"0"-2200"0,0 0-31 32,0 0 463-32,0 0-296 15,0 0-208-15,0 0 112 16,71 54-160-16,-67-36 41 0,-4 4 7 15,0 0-208-15,0 1-168 0,-9-6-128 16,1-2-192-16,-3-5-280 31,6-7-112-15,2-3-200-16,3 0-304 0,0 0-201 0,0 0-159 15,0 0 48-15,0 0 320 16,8 0 560-16,-3 0 87 0,1 0 225 16,-1 6 16-16,-2 7 361 31,1 2-129-31,-4 10-232 0,0-5-969 15,0-4-4328-15</inkml:trace>
  <inkml:trace contextRef="#ctx0" brushRef="#br0" timeOffset="1.31042E6">16223 13173 5353 0,'0'0'2984'0,"0"0"-1815"0,0 0 535 15,0 0-392-15,0 0-640 0,0 0-672 31,0 0-592-31,0 98-3601 16</inkml:trace>
  <inkml:trace contextRef="#ctx0" brushRef="#br0" timeOffset="1.31065E6">16409 12990 7633 0,'0'0'2529'16,"0"0"-1769"-16,0 0 96 16,0 0 248-16,0 0-544 15,8 108-416-15,-5-78-32 0,5-4-112 16,0-3-584-16,4-12-1008 0,-3-5-2345 15,-2-6-1248 1</inkml:trace>
  <inkml:trace contextRef="#ctx0" brushRef="#br0" timeOffset="1.31087E6">16548 13079 4689 0,'0'0'1768'0,"0"0"-760"0,0 0 144 16,0 0-480-1,0 0-391-15,0 0-161 16,90 102-120-16,-75-100 368 15,-2-2-16-15,-2 0-16 0,-1 0 128 16,-6 0 24-16,-2-8 440 16,-2 0 144-16,0-5-311 0,-5 2-665 31,-22-8-96-31,1 4-2809 15,2 0-6761-15</inkml:trace>
  <inkml:trace contextRef="#ctx0" brushRef="#br0" timeOffset="1.31107E6">16874 12934 5025 0,'0'0'1904'0,"0"0"-136"0,0 0 193 16,0 0-257-16,0 0-528 15,0 0-263 1,0 0-313-16,60 136-312 16,-81-65-288-16,-8-11-1833 0,-4-7-6368 15</inkml:trace>
  <inkml:trace contextRef="#ctx0" brushRef="#br0" timeOffset="1.31179E6">17211 13015 4368 0,'0'0'4545'16,"0"0"-3296"-16,0 0-217 0,0 43 424 31,0-17-256-31,0 3-495 31,0-1-369-31,4 0-80 0,7-5-184 32,-1 0-24-32,7-7-48 15,9-6-880-15,-5-4-2009 16,0-6-2392-16</inkml:trace>
  <inkml:trace contextRef="#ctx0" brushRef="#br0" timeOffset="1.31225E6">17452 12887 7561 0,'0'0'1512'16,"0"0"-975"-16,0 0 671 0,0 0-760 15,0 0 424-15,57 13-8 16,-46 1 8-16,-5 4 161 0,-4 4-241 16,-2 7-192-16,0 1-40 15,-2-3-360-15,-9 1-48 16,-2-8-152-16,5-6-168 0,0-5-32 15,6-7 64-15,2-2-304 16,0 0-296-16,0 0 96 0,0 0-88 16,0-6-89-16,0-1 105 31,7 3 224-31,-1 2 224 0,1 2-16 15,-2 0 280-15,-1 0 40 0,0 15 800 16,-4 0-112-16,0 8-248 16,0-1-328-16,0 3-152 0,0-2-1552 15,0-7-3681-15</inkml:trace>
  <inkml:trace contextRef="#ctx0" brushRef="#br0" timeOffset="1.31242E6">17675 13092 6081 0,'0'0'2680'0,"0"0"-1703"0,0 0 495 16,0 0-448 0,0 0-512-16,0 0-512 31,0 0-968-31,0 0-2161 0</inkml:trace>
  <inkml:trace contextRef="#ctx0" brushRef="#br0" timeOffset="1.3126E6">17815 12942 6705 0,'0'0'4025'0,"0"0"-3577"16,0 0 568-16,0 0 304 0,0 0-231 31,0 0-553-31,0 0-280 0,42 110-256 15,-37-76-328-15,-3-5-2033 16,3-10-4200-16</inkml:trace>
  <inkml:trace contextRef="#ctx0" brushRef="#br0" timeOffset="1.31302E6">17974 12821 5193 0,'0'0'2168'0,"0"0"-352"16,0 0 57-16,0 0-249 16,0 0-600-16,0 0-183 0,87-4-169 15,-76 12-216-15,0 11 64 16,-4 3-96-16,-2 8-112 0,-5 2-112 31,0 2-200-15,0-2-64-16,-5-2-448 0,-5-7-184 31,5-8-216-31,-3-5 280 0,7-5 319 31,-1-3 225-31,2-2 80 16,0 0 8-16,0 0 0 0,0 0 0 31,2 0-64-31,9 0 64 0,2-4 184 15,5-7 73-15,3-2-25 16,-2-2-232-16,4-3-104 0,4-8-889 16,-4 6-1943-16,-4 0-3642 15</inkml:trace>
  <inkml:trace contextRef="#ctx0" brushRef="#br0" timeOffset="1.31319E6">18350 12766 6665 0,'0'0'1880'16,"0"0"-431"-16,0 0 303 15,0 0-224-15,0 0-703 16,27 134-353-16,-27-96-216 0,0 0-256 16,-4 10-472-16,-3-8-1777 15,-4-10-4152-15</inkml:trace>
  <inkml:trace contextRef="#ctx0" brushRef="#br0" timeOffset="1.31348E6">18644 12942 2496 0,'0'0'2160'0,"0"0"-783"16,0 0 831-16,0 0 249 15,0 0-905-15,0 0-712 16,0 0-840-1,-36 107-1688 1,23-86-5562-16</inkml:trace>
  <inkml:trace contextRef="#ctx0" brushRef="#br0" timeOffset="1.31378E6">18794 12655 4400 0,'0'0'6298'0,"0"0"-5234"16,0 0-856-16,0 0 512 0,0 0-312 31,19 132-128-31,-7-96-136 0,-1-2-144 15,0-4-40-15,2-5-1200 16,-1-11-1408-16,-3-8-3178 0</inkml:trace>
  <inkml:trace contextRef="#ctx0" brushRef="#br0" timeOffset="1.31417E6">18936 12612 4745 0,'0'0'1792'16,"0"0"-488"0,0 0 24-16,0 0-151 0,0 0-297 0,0 0-176 15,71 57 104-15,-66-31-8 31,-5 4-287-31,0 4-489 0,-16 0-24 16,1-2-561-16,1-9-255 16,6-9 8-16,1-8 224 15,6-6-208 1,1 0 352-16,0 0 24 0,0-6 136 0,3-3 95 15,7 4 57-15,-2 3 128 0,1 2 272 32,-1 0 137-32,-1 0 207 15,1 7 80-15,-6 10 0 16,-1 3-40-16,-1 4-656 15,0 2-832-15,0-4-1649 16,0-10-4336-16</inkml:trace>
  <inkml:trace contextRef="#ctx0" brushRef="#br0" timeOffset="1.31432E6">19177 12840 8265 0,'0'0'2025'0,"0"0"-609"31,0 0 656-31,0 0-1215 16,0 0-481-16,0 120-376 0,5-97-128 15,1-10-1801-15,-1-7-3160 16</inkml:trace>
  <inkml:trace contextRef="#ctx0" brushRef="#br0" timeOffset="1.31451E6">19283 12649 160 0,'0'0'9642'0,"0"0"-8130"15,0 0-976-15,0 0 1168 47,0 0-727-47,0 0-633 0,23 133-104 16,-15-105-240-16,0-2-824 15,-1-9-1673-15,1-8-2280 0</inkml:trace>
  <inkml:trace contextRef="#ctx0" brushRef="#br0" timeOffset="1.31485E6">19413 12641 5801 0,'0'0'2448'0,"0"0"-1536"0,0 0 393 16,0 0-465-16,9 18 888 16,-2 5-95-16,-6 9-753 0,4 7-344 15,0 6-104-15,-3 1-416 16,4-5 40-16,-3-2-48 0,2-11 8 15,2-8 48-15,1-8-64 47,-3-8-328-47,1-4-272 0,5 0-112 16,1-24 512-16,1-6-184 15,-2-4-449-15,0-2 65 0,0 4 128 16,-7 6-144-16,-4 9 520 16,0 10 160-16,0 7 104 15,-12 0-8-15,-4 20-648 0,2 3-1833 16,4 0-1848-1</inkml:trace>
  <inkml:trace contextRef="#ctx0" brushRef="#br0" timeOffset="1.31515E6">19711 12603 3688 0,'0'0'1697'16,"0"0"183"-16,0 0-88 0,0 0-175 31,0 0-97-31,0 0-312 0,0 0-247 0,0 0-177 0,54 130-480 31,-54-95-280-31,0 1-24 16,-26 13-1080 0,-3-4-2801-16,-4-9-4825 0</inkml:trace>
  <inkml:trace contextRef="#ctx0" brushRef="#br0" timeOffset="1.31558E6">18951 13382 6001 0,'0'0'2904'0,"0"0"-2119"0,0 0-41 15,0 0 112-15,0 126-368 16,1-92-264-1,7-6-56-15,4-5-40 0,-1-2-128 0,0-8-384 16,2-8-752-16,-1-5-1281 0,-3 0-3184 16</inkml:trace>
  <inkml:trace contextRef="#ctx0" brushRef="#br0" timeOffset="1.31598E6">19111 13297 4152 0,'0'0'1761'0,"0"0"-121"0,0 0 40 16,0 0-343-16,0 0-113 15,0 0-152-15,0 0-160 16,0 0-447-16,46 122-41 0,-50-95-288 15,-8-4-136 1,1-5-296 0,0-8-160-16,4-4 191 0,6-6-31 0,-3 0-424 31,4-2-128-31,0-10-96 0,0 1 248 0,0-2 272 15,5 5 120-15,5 3 112 0,-4 3 47 32,1 2 145-32,-2 0 128 0,-2 0 649 15,2 9 375-15,-5 5-48 31,0 0-176-31,0 2-288 16,0 2-311-16,0-3-329 0,-8 4-897 16,1-4-1591-16,1-3-3241 0</inkml:trace>
  <inkml:trace contextRef="#ctx0" brushRef="#br0" timeOffset="1.31625E6">19314 13455 5113 0,'0'0'3224'15,"0"0"-2296"32,0 0 625-31,0 0 63-16,0 0-600 15,0 0-584-15,0 0-432 16,0 0-840-16,3 102-2024 31,-3-89-3530-31</inkml:trace>
  <inkml:trace contextRef="#ctx0" brushRef="#br0" timeOffset="1.31645E6">19314 13455 4240 0,'103'-124'4713'16,"-103"134"-3936"-16,0 8 615 15,0 2 104-15,0 2-728 0,0-2-368 16,0 0-176-16,0-2-224 15,4 1-40-15,-4-2-960 0,0 0-1456 16,0-8-3377-16</inkml:trace>
  <inkml:trace contextRef="#ctx0" brushRef="#br0" timeOffset="1.31679E6">19466 13179 1064 0,'0'0'6745'15,"0"0"-6073"-15,0 0-280 0,0 0 409 0,0 0-233 16,0 0 184 0,0 0-288-16,116 0-208 0,-92 0 80 15,-1-2-80-15,0-2-152 0,-7 0-80 16,-5-1-16-1,-1 5-16-15,-7 0-48 0,-3 0-8 0,0 0 64 16,0 0 0-16,0 0 176 16,0 7 256-16,0 8-72 15,0 8 80-15,0 3-15 0,0 4 15 16,0 6-40-16,-3 2 88 15,-4 2-192-15,4-1-128 0,1-7-112 16,-1-2-56 0,0-7-72-16,3-5-656 0,0-6-1049 0,0-5-1207 31,0-3-2441-31</inkml:trace>
  <inkml:trace contextRef="#ctx0" brushRef="#br0" timeOffset="1.31706E6">19857 13158 3440 0,'0'0'2121'0,"0"0"-273"15,0 0-664-15,0 0-199 16,0 0-25-16,0 0-496 15,0 0-16-15,69 107-200 0,-66-86-32 16,-3 4 168-16,0 1-136 16,-17 16-248-1,-4-5-768-15,-8-3-2489 0</inkml:trace>
  <inkml:trace contextRef="#ctx0" brushRef="#br0" timeOffset="1.3284E6">14597 13152 2480 0,'0'0'5465'0,"0"0"-2920"32,0 0-705-32,0 0-95 0,0-5-441 15,0 3-432-15,0 0-424 31,0 0-352-31,3 0-72 16,8-3 32-16,1 3-40 0,1 0 56 16,-2 0 152-16,0 2-72 15,-1 0-24-15,-4 0-120 0,-1 0-8 31,-3 0 144-31,1 0-144 16,-3 6 48 0,0 9-48-16,0 7-56 0,-11 3-16 0,-9 3-232 31,-1 0-144-31,0-1-72 0,-1-7-64 15,2-8 336-15,4-2 24 0,10-6 24 16,-1-4 192-16,7 0-96 16,0 0-200-16,0 0-232 0,7 0 79 15,15 0 457-15,-2 0 80 0,2 0 64 16,3-2 169-16,0-3 31 15,-2 5-176-15,-4 0 32 0,-4 0-184 16,-4 0 24-16,-4 3-32 16,-2 9-8-16,-5 7 480 15,0 4-24-15,0 7-104 0,-18 4-352 31,-13 9-296-31,2-9-1528 0,5-10-4538 16</inkml:trace>
  <inkml:trace contextRef="#ctx0" brushRef="#br0" timeOffset="1.32965E6">12665 14241 1688 0,'0'0'4585'0,"0"0"-3737"15,0 0-608-15,0 0 456 0,0 0-112 16,57 67-328-1,-39-42-128-15,-1 3 8 0,0-3-120 0,-1-5 96 32,-3-2 33-32,-5-6-145 15,0-4 120-15,-7-4-64 0,1-2-48 16,1-2 176-16,-3 0 248 15,0 0 768-15,0 0 208 0,0-2-312 16,0-12-119-16,2-4-121 31,-2-7-208-31,0 2-176 0,3-3-280 16,-3 4 8-16,0 3-200 15,0 4-1080-15,0 5-2137 16,0 5-5681-16</inkml:trace>
  <inkml:trace contextRef="#ctx0" brushRef="#br0" timeOffset="1.33017E6">13042 14237 1816 0,'0'0'5497'0,"0"0"-3184"0,0 0-185 0,0 0-640 15,0 0-511-15,0 0-785 16,0 0-56-16,-92 75-136 0,82-45 0 31,7 0 0-31,3 0-8 16,0 0 0-16,0-5-64 0,0 0 48 15,8-5-24-15,3-4 48 16,0-8 0 0,-1-2-16-16,0-6-88 15,-2 0 56-15,0 0 48 16,3-14 0-16,1-6 80 15,-4-8-80-15,1 0-32 0,-4-4-16 16,-5 4-88-16,0 0 120 16,0 5-41-16,0 8 49 15,0 5 8-15,0 5 137 0,0 5 415 16,0 0 24-16,0 0-464 15,0 0-112-15,0 5-208 0,3 7 136 16,13 3 72-16,1 2 8 0,0 1-8 16,3-2 0-16,-7 2-600 0,8 0-825 15,-8-4-1383-15,-4-2-4674 31</inkml:trace>
  <inkml:trace contextRef="#ctx0" brushRef="#br0" timeOffset="1.3306E6">13181 14241 7193 0,'0'0'1872'16,"0"0"-1271"-16,0 0 967 0,0 0-864 16,0 0 88-16,54 45 144 15,-36-19-367-15,-3 4-41 0,-1 4-120 16,-1-2-344-16,0-4 64 15,-6-2-128-15,-3-6 8 16,1-6 56-16,-5-2-56 0,0-6 56 16,0-2 32-16,0-2-88 31,0 1 192-31,0-3-120 0,0 0-72 15,0 0 312-15,0 0 104 16,0 0 248-16,0-5 96 0,0-11-632 16,0-8-136-16,0-4-48 0,8-2 48 15,4-2-8-15,1 0 16 16,-2 1 0-16,3 1-8 0,-2 4-200 15,1 5-704-15,3-2-888 16,-5 9-1185-16,0 4-3344 16</inkml:trace>
  <inkml:trace contextRef="#ctx0" brushRef="#br0" timeOffset="1.33118E6">13848 14147 7697 0,'0'0'3105'15,"0"0"-1641"1,0 0 24-16,0 0-479 15,0 0-705-15,0 0-296 16,0 0-8-16,0 0-696 0,0 0-2073 16,0 0-6065-16</inkml:trace>
  <inkml:trace contextRef="#ctx0" brushRef="#br0" timeOffset="1.33133E6">13835 14333 7617 0,'0'0'4569'0,"0"0"-3497"0,0 0-384 32,0 0-439-32,0 0-161 0,0 0-88 15,21 9-777-15,-13-5-3367 16</inkml:trace>
  <inkml:trace contextRef="#ctx0" brushRef="#br0" timeOffset="1.38929E6">14432 14081 4256 0,'0'0'5434'0,"0"0"-3114"0,0 0-191 16,0 0 191-16,0 0-680 0,0 2-231 16,-3 12-457-16,-8 8-544 0,-2 6-88 15,0 9-216-15,3 2 80 31,2-1-136-31,5 0 16 0,3-4-128 16,0-2-128 0,3-6-632-16,15-7-328 0,14-19-913 0,-5 0-2224 15,-2-10-3936-15</inkml:trace>
  <inkml:trace contextRef="#ctx0" brushRef="#br0" timeOffset="1.3896E6">14631 14051 3504 0,'0'0'6450'0,"0"0"-4290"16,0 0-872-16,0 0 377 16,0 137-289-16,0-88-712 15,0-2-240-15,0-11-304 31,0-8-112-15,3-8-16-16,7-6-320 0,-2-6-592 0,1-8-536 16,-2 0-1473-16,-2-8-3528 15</inkml:trace>
  <inkml:trace contextRef="#ctx0" brushRef="#br0" timeOffset="1.39007E6">14810 13868 3608 0,'0'0'5930'0,"0"0"-4106"15,0 0-632 1,0 0 313-16,0 0-553 0,0 0-176 0,0 0 16 31,0 135-200-31,0-91-120 0,0 2 56 16,0 2-328-16,0 1 144 0,0-2-31 15,0 0-217-15,0-6-64 16,0-5-32-1,8-4 0 1,3-5 0-16,-1-11-160 0,3-10-169 16,6-6-167-16,1-2 224 0,2-22 104 15,-2-6-48 1,-1-4-16-16,-8 0 152 15,-4 2 0 1,-2 3 80-16,-5 5 0 0,0 7 96 16,0 4-40-16,-18 7-56 0,0 4 144 15,0 2-144-15,-4 0-72 0,4 0-328 16,8 19-600-16,1-2-1505 31,7 0-3568-31</inkml:trace>
  <inkml:trace contextRef="#ctx0" brushRef="#br0" timeOffset="1.39027E6">15181 14149 6025 0,'0'0'3056'0,"0"0"-1375"16,0 0 455-16,0 0-583 0,-8 50-969 0,-1-16-336 16,1 2-192-16,3-2-56 15,-2-2-432-15,2-4-1329 16,1-9-2640-16,0-10-3128 0</inkml:trace>
  <inkml:trace contextRef="#ctx0" brushRef="#br0" timeOffset="1.3905E6">15288 14017 3200 0,'0'0'6113'0,"0"0"-5152"16,0 0 191-16,0 0 688 15,0 0-735 1,0 0-537-16,44 132-392 16,-36-97-160-16,1-3-16 31,-1-5-184-31,4-3-993 0,-1-7-1655 15,-4-11-4290-15</inkml:trace>
  <inkml:trace contextRef="#ctx0" brushRef="#br0" timeOffset="1.39099E6">15477 14045 6617 0,'0'0'1968'0,"0"0"-751"15,0 0-49-15,0 0-576 0,0 0-520 16,0 0-8 0,-36-102-64-16,36 78 0 15,0 1 144-15,0 8 264 0,9 4 144 16,2 3-56-16,0 6-88 15,0 0-63-15,1 2-129 16,-4 0-64-16,3 4 152 16,-9 13 72-16,1 8 80 0,-3 8-56 15,0 5-392 1,0 0-8-16,0 0-72 15,-10-6-168-15,2-8 104 16,-1-9-40-16,4-10 176 0,3-3 0 16,2-2-328-16,0 0 128 31,0 0 48-31,0-6-88 0,0 0 232 15,10 4-144-15,-2 2 80 16,3 0 72-16,2 12 0 16,-2 10 224-16,-1 8 0 0,-2 0-168 15,-3 2 96-15,1-2-152 31,-4-6 80-31,1-3-80 0,-3-6-56 16,0-6-656-16,0-7-1481 0,0-2-3864 16</inkml:trace>
  <inkml:trace contextRef="#ctx0" brushRef="#br0" timeOffset="1.39126E6">15719 13988 4200 0,'0'0'905'0,"0"0"-97"0,0 0 672 16,0 0 24-16,0 0 49 0,47 117-289 15,-39-85-288-15,-3 4-112 32,-2 2-327-32,-3-1-425 0,0 10-112 15,-8-11-649 1,-10-4-3728-16</inkml:trace>
  <inkml:trace contextRef="#ctx0" brushRef="#br0" timeOffset="1.39555E6">12691 15031 5329 0,'0'0'5433'16,"0"0"-3361"-16,0 0-167 0,0 0-201 16,0 0-392-16,0 0-664 0,0 0-352 15,0 0 25-15,0 0-225 16,0 4-80-1,0 17-16-15,2 7-72 16,4 10 72-16,-1 5 0 16,-2 4-128-16,-1-5 56 0,0-3-169 15,-2-9 81-15,0-9 24 16,0-4-48-1,0-10 184-15,0-3 0 16,0-4 0 0,0 0 176-16,0 0-104 0,0 0-64 0,-2-10-8 15,-3-6 0-15,0-5-48 16,4-6-104-16,1-3 16 0,0-2 128 31,0 2 16-31,0 2 8 16,6 4-16-16,5 3-64 15,-6 8 56-15,2 5-160 0,-2 4 16 16,1 1 96-16,-6 3-288 15,2 0 120-15,4 0-144 0,-3 5-104 16,5 9 232 0,-3 8 136-16,5 2 8 15,-2 3 48-15,-3 2-256 16,0-3-144-1,-4-6 80-15,4-4-233 0,-5-6-39 0,0-6 280 16,3-4 32-16,-3 0 272 16,0 0-96-16,0-14 32 15,2-8-16-15,0-8-40 16,6-4 152-16,0-3-48 15,3 1 64-15,0 4 8 16,-3 6 88-16,1 9 72 0,-1 9 160 16,-5 8-80-1,2 0 248-15,1 0-360 16,-1 17-80-16,1 6 785 31,-1 3-505-31,2 2-200 16,-2-3-128-1,6 4-913-15,0-9-1663 16,-3-8-7298-16</inkml:trace>
  <inkml:trace contextRef="#ctx0" brushRef="#br0" timeOffset="1.396E6">13132 15170 4640 0,'0'0'2329'0,"0"0"-1769"16,0 0 224-16,0 0 40 0,0 0-343 15,31 0 447-15,-26-5 16 0,4-2-424 16,-5-3 40-16,0 0-152 15,-4 0-280 1,0-2 224-16,0 1-240 16,-4-2 8-16,-9 1 64 15,0 1-112-15,-10 3-72 16,5 5 0-16,1 3 0 0,0 0 249 15,3 3-249-15,3 16 0 0,-1 0-96 32,9 6 168-17,-3 1-72-15,6-2 0 0,0-1 96 16,0-2-112-16,6-3 16 0,4-4 0 15,1-3-8-15,2-4-24 16,3-1-48-16,2-6-705 0,0 0-1063 31,-1 0-2537-31</inkml:trace>
  <inkml:trace contextRef="#ctx0" brushRef="#br0" timeOffset="1.39644E6">13350 15039 8057 0,'0'0'2553'0,"0"0"-985"0,0 0-192 15,0 0-767 1,0 0-1-16,0 0-208 15,0 0-176-15,0 0 56 16,-82 117-224-16,80-101-48 16,2-4-8-16,0-2-96 0,0-2 32 15,0-2 16-15,0-2 40 16,2-2-312-16,7-2-696 15,0 0 199 1,0 0 337-16,4-2 16 16,-2-8 240-16,-4-2 64 0,3 0 0 31,-4 1 144-31,-1 0-40 0,-2 3 56 0,0 2 0 31,-1 4 0-31,-2 0 72 0,6 2-40 16,-2 0 16-16,4 0 160 15,1 6-136-15,3 4 184 0,1 3-112 16,-2 2-144-1,7 0-472-15,-5 0-1200 0,0-5-4009 0</inkml:trace>
  <inkml:trace contextRef="#ctx0" brushRef="#br0" timeOffset="1.39685E6">13518 15035 6177 0,'0'0'4505'16,"0"0"-3881"-1,0 0 112-15,0 0 312 0,0 0-328 0,0 103-199 16,8-71-113-16,-8-2-168 31,5-2-24-31,-3-4-208 0,-2-8-8 16,0-4 0-16,0-6 0 15,0-4 104-15,0-2 0 0,0 0 64 16,4 0 96-16,-4-14-264 16,5-10 0-16,2-6-184 31,4-6-72-31,-1 0 104 0,-1 0-240 15,6 4 192-15,-4 8 200 16,-3 7-144-16,2 7 80 0,-4 7-112 16,1 3-24-16,-1 0 200 15,-1 0 8-15,2 5 312 16,-1 12 240-16,-1 2-288 0,0 8 144 31,0-1-272-31,-2 0-144 0,-1-2-144 16,1 3-1096-16,-2-6-2721 0,3-5-5673 15</inkml:trace>
  <inkml:trace contextRef="#ctx0" brushRef="#br0" timeOffset="1.39716E6">13901 14995 4368 0,'0'0'6474'0,"0"0"-4746"0,0 0-936 15,0 0-256-15,0 0-536 16,0 0 0-16,0 0-1608 16,0 0-3977-16</inkml:trace>
  <inkml:trace contextRef="#ctx0" brushRef="#br0" timeOffset="1.39735E6">13912 15152 6665 0,'0'0'4737'0,"0"0"-3505"0,0 0-496 16,0 0-168-16,0 0-568 0,0 0-56 31,0 0-1008-31,19 18-3129 15</inkml:trace>
  <inkml:trace contextRef="#ctx0" brushRef="#br0" timeOffset="1.40419E6">14569 14901 4993 0,'0'0'4184'0,"0"0"-3127"0,0 0 287 15,0 0 208-15,0 0-752 16,0 2-399-16,-4 6-25 0,-1 3-328 15,3 2 192-15,-4 3-152 32,4 4 88-32,-1 4-48 0,3 5-120 15,0 5-8-15,0 2 0 16,3-1 48-16,5-3-16 0,3-1-32 15,1-9 0-15,-1-4-80 16,4-6-512-16,10-4-1113 31,-5-6-967-31,-2-2-3650 0</inkml:trace>
  <inkml:trace contextRef="#ctx0" brushRef="#br0" timeOffset="1.40761E6">14897 14835 3608 0,'0'0'2137'0,"0"0"-681"16,0 0 392-16,0 0-391 15,0 0-385-15,0 0-304 0,0 0-16 16,0 0 32-1,0 0-375 1,0 0 23-16,2 0-40 16,3 14-136-16,1 10 328 0,5 10 144 0,-2 6-352 15,2 3-32-15,0-4-344 16,0-3 104-16,-4-6-80 15,-2-5 48 1,0-7-64-16,-4-6-8 16,-1-4 0-16,5-5 112 15,-5 1-104-15,0-4-8 0,0 2 24 16,0-2-24-16,0 0-8 0,0 0-320 15,0 0-728-15,2-9-728 32,1-3-2961-32</inkml:trace>
  <inkml:trace contextRef="#ctx0" brushRef="#br0" timeOffset="1.4083E6">15144 14839 4889 0,'0'0'4024'0,"0"0"-2711"0,0 0 159 15,0 0 88-15,0 0-759 16,0 0-345-16,0 0 96 15,0 0-248-15,-5 132-80 0,18-102-120 16,5-2-32-16,5-5-80 16,-1-6 8-1,1-6-384-15,-4-7 112 0,2-4-184 16,-6 0 200-1,-1-8 208-15,-6-14 96 0,-1-8 32 16,-2-4-8-16,-5-5 112 16,0 1 184-16,0 4 24 15,-7 4 72-15,-6 6 8 16,-4 8-304-16,1 8 8 0,-1 6-176 15,3 2-200 1,-1 24-784-16,7 8-1793 0,2 0-2648 16</inkml:trace>
  <inkml:trace contextRef="#ctx0" brushRef="#br0" timeOffset="1.40853E6">15480 15005 7633 0,'0'0'2089'0,"0"0"-569"0,0 0 576 0,0 0-879 0,0 0-513 15,0 53-704-15,0-27-416 0,-5-7-2441 16,-1 0-4825-16</inkml:trace>
  <inkml:trace contextRef="#ctx0" brushRef="#br0" timeOffset="1.40879E6">15595 14837 9394 0,'0'0'2528'0,"0"0"-1248"16,0 0 89-16,0 0-681 15,0 0-88-15,0 0-56 0,0 0-48 16,34 117-128-16,-26-77-368 15,0-5-288-15,6 3-952 0,-5-10-1433 16,-3-9-3136-16</inkml:trace>
  <inkml:trace contextRef="#ctx0" brushRef="#br0" timeOffset="1.40912E6">15803 14709 7601 0,'0'0'3137'0,"0"0"-1657"16,0 0 304-16,0 0-719 16,0 0-473-16,0 106-328 15,0-72-64 1,0 2-144-16,0-2-32 15,0-6 40-15,0-6-64 0,5-5 0 16,-3-6-16-16,4-5-104 16,-3-4 48-16,5-2-96 0,0 0 32 15,4 0 136 1,2 0-64-16,6-6 64 15,-4-5 0-15,5-6-72 32,-3 2 64-32,-1-2-568 0,-2-3-769 15,-4 6-1551-15,-6 4-2737 0</inkml:trace>
  <inkml:trace contextRef="#ctx0" brushRef="#br0" timeOffset="1.40929E6">15915 14796 5961 0,'0'0'3112'0,"0"0"-1447"0,0 0-385 31,0 0-336-31,0 0 32 16,-2 115-551-16,2-81-265 15,5-2-16-15,1-2-136 0,1-8-8 16,-6-3-544-16,4-9-1345 15,0-7-2104-15</inkml:trace>
  <inkml:trace contextRef="#ctx0" brushRef="#br0" timeOffset="1.4095E6">16083 14787 3712 0,'0'0'2705'0,"0"0"-681"16,0 0 497-1,0 0-777-15,0 0-247 16,0 0-505-16,42 86-448 15,-41-52-32-15,-1 4-304 0,0 3-208 16,0-3-80 0,-6 3-1008-16,-4-9-1809 15,0-9-4088-15</inkml:trace>
  <inkml:trace contextRef="#ctx0" brushRef="#br0" timeOffset="1.40989E6">16383 14732 6769 0,'0'0'4489'16,"0"0"-2249"-16,0 0-199 0,0 0-897 15,0 0-696-15,0 0-152 0,-8 85-72 16,8-55 48-16,14 0-224 15,-2 0 72 1,1-4-120-16,4-5-120 16,-2-4-544-1,6-7-1000-15,-3-5-2137 0,-4-5-1184 16</inkml:trace>
  <inkml:trace contextRef="#ctx0" brushRef="#br0" timeOffset="1.41027E6">16565 14566 9762 0,'0'0'2112'0,"0"0"-1176"16,0 0 385-16,0 108-193 0,4-61-600 16,-1-2-192-16,3 0-64 0,4-5-264 15,-2-6 56 1,0-6-64-16,0-10-640 31,4-10-920-31,-1-6-2281 16,-5-2-1448-1</inkml:trace>
  <inkml:trace contextRef="#ctx0" brushRef="#br0" timeOffset="1.41051E6">16703 14809 2664 0,'0'0'3985'0,"0"0"-2857"16,0 0 216-16,0 0-215 15,0 0-529-15,0 0-240 0,63 92 112 16,-49-92-128-16,1 0-280 16,-1 0 264-16,-1-14 32 15,2-4-56-15,-7-2-40 0,-2-1-168 16,-6 4 80-16,0 0 80 15,0 4-79-15,-9 1 23 16,-6 5-200-16,-6 4-689 0,-2 3-1167 16,4 7-937-1,3 10-4144-15</inkml:trace>
  <inkml:trace contextRef="#ctx0" brushRef="#br0" timeOffset="1.41072E6">17013 14831 5457 0,'0'0'2632'31,"0"0"-1728"-15,0 0 905-16,0 0 7 0,0 0-656 0,0 0-455 16,0 0-705-16,0 0-128 0,0 132-2033 15,0-107-3832-15</inkml:trace>
  <inkml:trace contextRef="#ctx0" brushRef="#br0" timeOffset="1.41099E6">17136 14655 1672 0,'0'0'7850'16,"0"0"-6282"-16,0 0-792 0,0 0 808 15,0 0-647-15,3 104-257 16,-2-67-352 15,4 0-168-15,0-5-120-16,3-3-40 15,-5-8-656-15,5-9-1017 0,4-4-1535 0,-7-8-3338 16</inkml:trace>
  <inkml:trace contextRef="#ctx0" brushRef="#br0" timeOffset="1.41162E6">17337 14576 4320 0,'0'0'2801'0,"0"0"-1289"15,0 0 969-15,0 0-609 16,0 0-375-16,0 0-905 0,-40 22-592 16,35-3 0-1,4-2-48-15,1-2-152 0,0 0 200 31,0-2-144-31,1-1-64 0,7-3 56 16,4 2-128-16,-1-1 135 16,3-4 41-16,-1 1-32 0,2 0 128 0,1-1-72 15,2 0 80 1,-2 2-48-16,-2-3 48 15,3 4 0 1,-3 1 0-16,-3-1 0 0,-2 2 80 16,-3 1 40-16,2 1-32 15,-5 2 40-15,2 1-128 0,2 0 72 16,-6 3-64-16,4-4-8 15,-3 2 113 1,-2-4-97-16,0 2 48 16,0-6 112-16,0-3-160 0,0 0 184 15,0-4-16-15,-7-2-56 16,-4 0 200-16,3 0-224 0,0-12 8 31,0-4-112-31,1-4-64 16,7 0 16-16,0-2-64 0,0 0 16 15,0-6 24-15,5 0 64 16,5-2-16-16,-5 0-48 0,4 2 16 31,-2 5 56-31,-2 8-8 16,-1 4 8-1,-4 5 104-15,2 4 136 0,-2 2 144 0,0 0 224 16,0 0-152-16,0 0 32 15,0 0-488-15,-5 0-144 0,-6 0-832 16,0 0-1385-16,-1 0-4272 0</inkml:trace>
  <inkml:trace contextRef="#ctx0" brushRef="#br0" timeOffset="1.41206E6">17767 14516 5369 0,'0'0'2088'0,"0"0"-1520"16,0 0 1169-16,0 0 303 15,0 0-856-15,0 0-496 16,0 0 153-16,53 96-185 0,-45-68-56 15,4 6-72-15,-6 1-200 32,5 3-48-32,-7 2-32 0,-3-2-128 0,-1 2-120 15,0-2-96-15,-13 6-1312 16,-9-12-2505-1,-6-6-6185-15</inkml:trace>
  <inkml:trace contextRef="#ctx0" brushRef="#br0" timeOffset="1.42013E6">13072 15816 7585 0,'0'0'2361'0,"0"0"-1129"0,-21 0 544 16,10 0-271-16,-3 0-225 31,1 0-856-31,-2 0-88 0,1 4-64 0,-1 4-272 15,4-1 168-15,3 4-112 16,-4-1 24-16,7 1-80 16,-3 4 8-16,2-3-16 0,3-1 0 15,3 2-120 1,0-3 48-16,0-1-48 15,0 0-16-15,9 1 72 0,6-2-160 16,3 2 0-16,4 0-16 16,1-2-136-1,-4 2 312-15,4-2-128 0,-5 2 200 0,-2 1 0 31,-3-2 8-31,-4-1-8 16,-2 0 0-16,-2-1 0 0,-5-2 0 16,0 1 0-16,0 2 288 15,0 3 176-15,-5 0-400 0,-6 1-64 16,-7 3-696-16,-2-6-1209 31,4-3-3384-31</inkml:trace>
  <inkml:trace contextRef="#ctx0" brushRef="#br0" timeOffset="1.42068E6">13163 15978 3448 0,'0'0'3249'0,"0"0"-1137"0,0 0-63 16,0 0-257-16,0 0-231 0,0 0-585 15,0 0-464-15,0 0-144 16,3 8-368-16,5 8 0 0,3 2 0 31,1 4 0-31,4 2 0 16,2-2 0-16,-1-2-24 0,-2-1 16 15,4-6 8 1,-6-3 0-16,0-3-144 0,-2-3-288 0,1-2 176 16,-4-2-264-16,3 0-96 31,0-4 167-31,1-13 185 15,-4-5 136-15,-5-3-80 0,-3-5-64 16,0-2 72-16,0 1-168 16,-2 1 24-16,-7 6 336 0,1 8 16 15,0 6 304-15,4 6 704 16,1 2 17-16,3 2-81 31,0 0-400-31,0 0-304 0,0 0-144 16,0 0-104-16,0 8-144 0,0 8 136 15,11 4-104-15,1 0 96 0,1 2 16 16,4-2-56-16,0 0-296 15,2 3-1601 1,0-8-1143 0,-6-2-3986-16</inkml:trace>
  <inkml:trace contextRef="#ctx0" brushRef="#br0" timeOffset="1.42134E6">13504 15916 4544 0,'0'0'4393'15,"0"0"-3192"-15,0 0-593 0,0 0 192 32,0 0 144-32,0 0-544 15,0 0-136-15,11 110-64 0,-6-88-120 16,1-5 216-16,-6-6-232 31,3-5 0-31,-3-2 153 0,2-4-217 16,-2 0 136-1,0 0 8-15,0 0-136 0,0-6 128 16,2-9-136-16,2-8 0 0,3-1-32 15,-1-4 32-15,4 0 0 16,0 6-8-16,-1 2-72 0,0 8 72 16,-6 3 8-16,2 6-8 15,1 1-64-15,-3 2-88 16,4 0 80-1,-1 0 72-15,2 9 16 0,4 6 88 16,-3 2-8-16,-1 2-24 16,2 1 16-16,-5-4-80 0,-4-4-8 15,3-2 0 1,-4-6 8-16,0-2 0 31,0-2 0-31,0 0 104 0,0 0 128 0,0 0-232 0,0-8-8 16,3-10-72-16,-1-7-64 15,6 0 96-15,-2-1-160 0,1 2 184 31,-1 3-56-31,0 8-1 16,-2 5 81 0,-1 4-8-16,2 4-16 0,-4 0 24 0,4 0 0 15,2 0 8-15,2 0 249 0,-1 2-249 16,4 8 96-16,-1 1 128 31,0 2-216-31,-1 3 224 16,-3 0-152-16,-1 0 64 15,-1 0-152-15,-2 10-24 0,-3-6-752 16,0-2-2401-16</inkml:trace>
  <inkml:trace contextRef="#ctx0" brushRef="#br0" timeOffset="1.42168E6">14057 15811 5337 0,'0'0'5345'0,"0"0"-3857"0,0 0-304 16,0 0 377-16,0 0-993 31,0 0-568-31,0 0-304 15,0 0-1713-15,2 0-2672 0,0 7-120 16</inkml:trace>
  <inkml:trace contextRef="#ctx0" brushRef="#br0" timeOffset="1.42187E6">14057 15811 4488 0,'12'135'1321'16,"-12"-133"-1041"-16,0 0 200 15,0 0 688 1,6 2-736 0,2 0-168-16,4 1-264 0,-6 2-560 15,-1-3-4017-15</inkml:trace>
  <inkml:trace contextRef="#ctx0" brushRef="#br0" timeOffset="1.43278E6">14875 15745 5281 0,'0'0'5017'0,"0"0"-3521"31,-2 0 64-31,-6 0-39 31,3 4-1145-31,-3 7 152 0,5 2-528 16,0 4 64-16,1 4 64 0,2 5-120 15,0 2 88-15,0 5 0 16,0-3-32-16,6-2-56 0,4-4-8 15,1-2 0-15,2-6-24 16,0 0 24-16,0-6-248 0,5-4-1024 31,-2-4-3009-31,-3-2-4761 0</inkml:trace>
  <inkml:trace contextRef="#ctx0" brushRef="#br0" timeOffset="1.43394E6">15104 15703 5065 0,'0'0'5097'15,"0"0"-3265"1,0 0-432-16,0 0-95 16,0 0-809-16,0 0-360 15,-2 18 184-15,4-4-264 16,9 2 240-16,1 2-272 15,0 1 96-15,5 0-48 0,-3 0-64 32,2 1 48-32,2-2 88 15,-2-2-136-15,2 0-8 0,0-7 0 16,0 2-256-16,-2-5 200 15,-3-2-184-15,-2-2-144 0,2 0 208 16,-7-2-200 0,1 0 232-1,-2 0 56-15,-1 0-32 0,-2 2 120 16,-2-1 8-16,3 1-8 15,-3 0 144-15,0-2-136 16,0 0 216-16,0 3 48 0,0-1-48 16,0 4 328-16,0 4-184 31,-5 2-184-31,-6 4 176 0,-5 2-360 0,-3 0-24 15,-6 2-424-15,-7-4-1344 16,0-6-2369-16,4-8-3177 16</inkml:trace>
  <inkml:trace contextRef="#ctx0" brushRef="#br0" timeOffset="1.43422E6">15146 15539 1328 0,'0'0'4337'31,"0"0"-3329"-31,0 0 560 16,0 0 577-16,0 0-1081 0,0 0-216 15,0 0-288-15,92-12-416 16,-61 8-144-16,-4 2-1072 0,-8 2-5033 0</inkml:trace>
  <inkml:trace contextRef="#ctx0" brushRef="#br0" timeOffset="1.43521E6">15587 15956 624 0,'0'0'8890'0,"0"0"-6762"16,0 0-616-16,0 0 473 0,0 0-377 0,5 66-656 16,-5-42-752-16,0 14-200 15,0-8-1648-15,-5-6-7306 0</inkml:trace>
  <inkml:trace contextRef="#ctx0" brushRef="#br0" timeOffset="1.44218E6">15908 15609 208 0,'0'0'936'15,"0"0"-552"-15,0 0 144 0,0 0-248 0,0 0-96 16,0 0 24-16,0 0-120 31,3 0 64-31,-3 0-152 16,2 0 0-16,-2 0 0 0,0 0 48 15,2 0 104-15,-2 0-40 0,0 0 112 16,0 0 440-16,0 0-71 16,0 0-153-16,0 0 64 15,0 0-328-15,0 0-16 0,0 0-136 31,0 0 48-31,0 0-24 16,0 0 16-16,0 0-56 0,0 0 176 16,0 0 0-16,0 0 240 15,0 0 56-15,0 0-168 16,0 0 272-16,0 0-224 0,0 0-48 15,0 0 201-15,0 0-169 16,0 0 192-16,0 0 80 0,0 0-168 16,0 0 64-1,0 0-112-15,0-2 88 16,0-2 48-16,0 2-376 15,0-3 192-15,0 4-55 0,-7 1-233 16,1 0 664 0,-6 0-552-1,3 0-160-15,-6 0 72 0,2 1-88 16,-1 8-40-16,2-3 32 0,3 2-32 15,1-4 40-15,6 0 8 16,-4 0 48-16,4-2 400 0,2-2-304 31,0 2-56-31,0-2-96 16,0 4-264-16,0 0 256 0,0 2-112 15,2 2 120-15,6 0-8 32,1 0 0-32,-1 2 8 0,4-1 0 15,-1-2 72-15,-1 3-48 16,-1-2-16-16,3 1 0 0,-4 0 80 15,0-1-40 1,2 3-48-16,-2-3 0 0,1-1 16 16,-1 3-40-16,-1-1 24 0,3-1 0 15,-1-1-16-15,-2 3 8 31,1 1-8-31,-2-2-160 0,1 4-112 16,-2-3 288-16,1-1-232 16,0-1 104-16,-1 1 112 0,-1-3-120 15,-1 0 40-15,2-1 88 0,-2-1-136 16,0 3 144-1,-3 1 8 1,3 0 0-16,-1-1 32 0,1 0-32 16,-3 1-8-16,0 0 0 15,2 0-152-15,-2 2 152 16,0-4-256-16,0 2 72 0,0-2 176 0,0-2-337 31,0 0 337-31,0 0 8 16,0-2 0-16,-5-2 48 0,-3 2-48 15,0-2 8-15,-7 0 273 16,-1 0-281 0,0 0 88-16,-2-2-88 0,0-4 8 0,4-2-8 31,-1 0 0-31,4 0 0 0,5 0-16 15,1 2 8-15,-2-2 8 16,6 0-8-16,-1 2 40 16,2-4-32-16,0 2 0 0,0 0 0 15,0-3 104-15,0 0-96 31,0-3-8-31,6-2 0 16,6-5 8-16,2 2 72 0,1-4 8 16,-1 1-80-16,3-1 72 15,-5-2-64-15,0 3-16 0,-1 0 0 16,0 0 48-16,-6 4 32 15,-2 0-72 1,-3 2 64-16,4 1 80 16,-4 4-88-16,0-1-64 0,0 1 0 15,0 4 8-15,0-1 40 16,0 2-32-16,0 2-16 0,-16-1-248 15,1 5-2729 17,0 0-4849-32</inkml:trace>
  <inkml:trace contextRef="#ctx0" brushRef="#br0" timeOffset="1.44308E6">16184 15639 1640 0,'0'0'4737'16,"0"0"-3193"-1,0 0-464-15,0 0 529 16,0 0-193-16,0 0-520 0,0 0-80 15,4 0-111-15,-1 0-401 16,-3 0 0-16,8 0-200 0,-2 4 304 0,2 4 88 31,2 5-280-31,1-2-16 16,-1 3-184-16,5 4 64 15,-4 3-56-15,0 2 72 0,-3 1-48 16,0 4 208-16,-4 0-256 16,-3 3-160-16,-1 1-608 0,0 9-1224 31,0-6-1233-31,-8-5-3737 0</inkml:trace>
  <inkml:trace contextRef="#ctx0" brushRef="#br0" timeOffset="1.45119E6">16664 15579 5753 0,'0'0'2560'0,"0"0"-1247"15,0 0 311-15,0 0-256 0,0 0-328 32,0 0-15-32,-3 0-785 15,0 8-24-15,-4 1-96 16,2 4-64-16,-1 1 152 0,1 0-200 0,0 0 48 15,5-1 48-15,-5-4-56 16,4 1-48-16,1-4 0 31,0 3-40-15,0 0-72-16,0 1 88 15,0 4 24-15,6 0 56 0,2 3-48 16,3-2-8-16,1 2 0 0,2-4-32 16,2 4 24-16,-1-4 8 15,4 0-128-15,9 4-392 0,-4-4-1305 16,-6-3-2544-16</inkml:trace>
  <inkml:trace contextRef="#ctx0" brushRef="#br0" timeOffset="1.46094E6">16916 15502 56 0,'0'0'9025'0,"0"0"-7088"0,0 0-769 16,0 15 288-16,0 4-295 15,0 9-225-15,0 3-384 16,6 1-72-1,-1 0 72-15,2-2-384 16,1-4 200-16,1-2-288 16,-1-1 72-16,4-6-88 0,-1-2-64 15,0-4 0-15,2-3 0 16,2 1-152-16,-1-3 40 15,1-3-184-15,3 1 32 16,-5-2 88-16,0-2-224 16,1 2 24-16,-7-2 248 15,-1 0-200-15,-4 0 320 0,-1 0-128 16,-1 2 136-16,0-2 176 15,0 2-72-15,0 1 576 16,0 1 240-16,0 0-472 16,-9 4-336-16,-8 3-112 15,-4 4-584-15,-13 2-520 16,4 0-2969-16,-1-7-1944 0</inkml:trace>
  <inkml:trace contextRef="#ctx0" brushRef="#br0" timeOffset="1.46117E6">16966 15577 4336 0,'0'0'1953'16,"0"0"-1433"-16,0 0 456 16,0 0-352-16,0 0-328 15,0 0-296-15,102-6-1632 0,-81 6-5440 0</inkml:trace>
  <inkml:trace contextRef="#ctx0" brushRef="#br0" timeOffset="1.4614E6">17323 15749 5265 0,'0'0'5721'16,"0"0"-3833"-16,0 0-816 15,0 0-183 1,0 0-681-16,0 0-208 16,0 0-208-16,-31 107-1857 0,30-85-3376 15</inkml:trace>
  <inkml:trace contextRef="#ctx0" brushRef="#br0" timeOffset="1.4617E6">17418 15455 7513 0,'0'0'2809'0,"0"0"-1777"16,0 0 856-1,0 0-535-15,0 0-273 0,31 114-416 16,-20-74-320-16,0-2-96 15,1 2-120-15,-4-6-120 0,3-1-16 16,-4-8-600-16,1-3-904 0,0-5-1425 16,-5-9-4457-1</inkml:trace>
  <inkml:trace contextRef="#ctx0" brushRef="#br0" timeOffset="1.46202E6">17597 15573 9193 0,'0'0'1769'0,"0"0"-1025"15,0 0 784-15,23 106-792 16,-10-80-399-16,3-3-65 15,2-10-264-15,0-3-16 16,1-7 8-16,-1-3-152 0,-2 0 104 31,-3-7-8-31,0-12-8 0,-4-8 56 16,-2-3-297-16,-6-2-55 0,-1-2 136 15,0 2-96-15,-6 2 312 16,-12 8-224-16,1 5 120 0,-6 9-200 16,4 8-304-16,2 0 56 15,-2 17-856-15,4 4-1697 16,7 0-2256-16</inkml:trace>
  <inkml:trace contextRef="#ctx0" brushRef="#br0" timeOffset="1.46241E6">17857 15332 4656 0,'0'0'1577'0,"0"0"287"0,0 0 425 15,0 0-545-15,0 0-208 16,0 0-271-16,0 0-505 0,134 119-104 0,-116-93-8 15,0-1-376-15,-7 3 0 16,-1 5-96-16,-7 0-56 16,-3 6-120-1,-3 20-1192-15,-15-12-1817 0,-4-5-4816 0</inkml:trace>
  <inkml:trace contextRef="#ctx0" brushRef="#br0" timeOffset="1.4866E6">18411 15406 3832 0,'0'0'1833'16,"0"0"-169"-16,0 0 80 15,0 0-143 1,0 0-417-16,0 0-464 16,0 0-8-16,0 0-184 0,0 0-95 15,0 0 7-15,0 0-320 16,0 0 216-16,0 0-64 0,0 0-128 31,0 0 208-31,0 0-152 16,0 0-8-16,0 0 152 0,0 0-336 15,0 0 136-15,0 0 40 16,0 0-184-16,-3 0 256 15,3 2-232-15,-5 0 144 0,4 3 64 32,-4 1-216-32,0 2-32 15,-2 1 8-15,1 4 8 16,1-3 104-16,2 1-96 0,0 2-8 15,1-3 32-15,2 4-32 16,0 2-8-16,0 2 0 0,0 3-32 16,0 4-72-1,2 1 96-15,14 0 16 16,2 0 0-16,-1-1-104 0,6-4 104 31,0 1 0-31,12 1-464 0,-4-6-1560 0,-7-4-3025 16</inkml:trace>
  <inkml:trace contextRef="#ctx0" brushRef="#br0" timeOffset="1.48834E6">18817 15342 3344 0,'0'0'2289'0,"0"0"-569"0,0 0 457 32,0 0-369-32,0 0-800 0,0-13-40 15,-4 11-135-15,0-2-169 16,0-1 136-16,-2 1-160 15,-2 0-144-15,0 0 104 0,-2 2-416 32,2-2 224-32,-3 2-224 15,-1 0-88-15,1 2-24 0,1 0-72 31,1 0-72-15,-3 0 0-16,3 6-184 0,-3 8-128 16,1 4-272-16,3 3 312 0,2-2 216 0,4 2-88 15,2-4 144-15,0 1 56 16,0 1-112-16,0-4 128 15,5 0-8-15,3-1 8 0,0-3 0 16,6 0-112-16,1 1 96 16,1-5 0-16,4 4-40 0,-3-3-32 15,1 0 160 1,3-3-72-16,-6 4 24 15,4-3-24-15,-3 0 0 16,-1 0 0-16,-2 2-104 0,1-2 104 16,-3 2 8-16,-3-2 0 31,1 2-16-31,-3 0-272 0,2 0 232 15,-5 0-176-15,2 3 152 16,-2 0 16-16,-3 1-216 0,2 0 72 16,-2 0-32-16,0 1-81 15,0-2 9-15,0-1-56 0,0-1 208 16,0 1 152-1,0-5 0 1,-6 3 8-16,-4-2 200 16,2-1-152-16,-7-1 152 0,2-2-200 15,-4-2 144-15,0 0 305 16,-2 0-241-16,0 0-32 0,-2-6 88 31,8-3-192-31,-3 1 248 16,8 2-320-16,1 1 0 0,4-1 240 15,1-1-128-15,2-1-120 0,0-1 0 16,0-4-264-16,0-3 208 15,8 2-40-15,4-4-24 16,4 2 64 0,-8-2-24-16,6 2 80 15,-2 0-16-15,-1 0 24 16,-3 2-16-16,2 2 8 0,-4-2 0 0,-3 3-64 15,2 0 152-15,-1-1-88 16,-1-1 120 15,0-2-112-15,-1-2-16-16,4 2 8 0,-6 0-64 15,5 2 64-15,-2 3 8 16,-3-1 64-16,0 3 0 0,0 3-72 16,0 1-192-16,-8-1-800 0,0 5-4202 15</inkml:trace>
  <inkml:trace contextRef="#ctx0" brushRef="#br0" timeOffset="1.48914E6">19157 15631 5641 0,'0'0'2280'0,"0"0"-1104"16,0 0 289-16,0 0 207 0,0 0-448 16,2 38-583-16,0-28-385 15,-2 3-88-15,3 6-168 16,-3 0-1705-16,0-4-5072 0</inkml:trace>
  <inkml:trace contextRef="#ctx0" brushRef="#br0" timeOffset="1.49396E6">19440 15336 776 0,'0'0'2304'0,"0"0"-928"0,0 0-263 0,0 0 119 15,0 0-248 1,0 0-256-16,0-11 48 15,0 9-159 1,0-1 87-16,0 1 40 0,0 0-72 16,0 2 400-16,0-2-208 15,0 0-23-15,0 0 47 0,0-2-488 0,0 0-128 16,-5 0-208-16,-1-1-56 31,-1 0 144-31,2 1-128 16,-6 0 48-16,3 2-16 0,2 0-56 15,-4 2 0-15,3 0 0 16,-1 0 0-16,0 0 8 15,2 0 0 1,-1 0-8-16,1 8 0 16,1 4-120-16,-1 2 64 0,2 3-152 15,1 0-88-15,3-2 216 16,0 0 32-16,0 0-136 15,0-2 176-15,0 2-320 0,5-3 184 16,3-1 144-16,-1 2-56 31,2-2-32-31,4-1 88 0,-6-1-88 16,4-1 40-16,0-1 56 15,2-1-16-15,-2-1-104 16,1-1 112-16,1 2 8 0,1-2 0 16,1 2-8-1,1-1 0 1,0 2-24-1,-1 1 24-15,1 0 0 0,-3-1 0 16,0 2 48-16,1-1-48 16,-6 2 0-16,3 2 0 15,-4-2-8-15,-2-2-40 0,0 0 48 16,1 0-128-16,-6 0 128 0,0-2 80 15,0 0-72-15,0 1 192 16,0 0-152-16,0-1 152 0,-11 0-152 16,-5-2-40-16,3 1-16 15,-3-3-184-15,-1 0 192 0,-4-2 0 31,2 0-136-15,-4 0-40-16,2 0-24 0,4 0-224 0,4-4 288 16,1-1 55-16,4-1 81 15,5 2 89-15,3-4-89 0,0-4-73 31,0-4 17-31,3-6 56 16,9-2-48-16,-3-5 104 16,1-1-32-16,-2 3 121 0,3-1-65 15,-6 2 120-15,2 1 88 16,-7 5-48-16,0 5 120 0,0 0-104 15,0 3 40-15,0 3 64 32,0-2-256-32,-5 3-104 0,-2-2-24 0,-1 5-1152 31,-1-2-105-31,2 5-3167 0</inkml:trace>
  <inkml:trace contextRef="#ctx0" brushRef="#br0" timeOffset="1.49439E6">19618 15261 2896 0,'0'0'2041'0,"0"0"-1361"16,0 0 1296-16,0 0-552 15,0 0-79-15,0 0-65 0,53 39-296 16,-38-21-392-16,-1 4 297 16,2 0-417-16,0 5 96 0,-3-4-176 15,-1 5-256-15,-6 0 160 16,-1 4-272-16,-5 21-24 15,0-10-1416 1,-7-4-2961-16</inkml:trace>
  <inkml:trace contextRef="#ctx0" brushRef="#br0" timeOffset="1.49686E6">20070 15329 3576 0,'0'0'3121'15,"0"0"-1281"-15,0 0-279 16,-15 15-561-16,12-11-144 0,-3 3 80 16,1-3-464-16,5 1-232 0,0-1-104 15,0 0-56 1,0 2 48-1,0 1-128-15,0 3 8 0,0 1 225 16,0 6-185-16,0-2 120 16,0 6-112-16,0 1-56 15,5-1 0-15,1 4-8 0,5 1 8 16,-4-4-24-16,6-1 104 0,-5 0-48 15,0-3-24 17,3-2-8-32,-1-2-8 15,-2-2-104 1,3 5-969-16,-3-6-775 0,-4-5-3561 0</inkml:trace>
  <inkml:trace contextRef="#ctx0" brushRef="#br0" timeOffset="1.49785E6">20244 15214 6649 0,'0'0'3121'16,"0"0"-1089"-16,0 0-416 0,0 0 225 15,0 0-873-15,0 0-272 16,0 0-248-16,-58 8-448 15,50 8 0-15,0 2-112 0,5 4-24 32,0 0 64-32,3 1 56 0,0-2-248 15,0 1-152-15,4-1 264 0,9-4 16 16,3 2-192-16,2-4 32 15,0 0 176-15,1-2-208 16,1 0-216-16,1-5 152 16,-2 0-121-1,-3-1 105 1,2 0-56-16,-3-3 232 0,-3 2 80 0,-5-2-8 0,-2 0 112 15,0 1 40-15,-4 2-144 16,-1 1 72-16,0 2-72 16,0 2 136-1,0 0-40-15,-5 2-312 16,-3 0 368-1,-3 0 0-15,-2-2-144 0,2-2 136 0,-1-4 8 16,1-2 64-16,0-2 104 16,0-2 168-16,-1 0 8 0,-1 0-24 31,2-10-168-31,0-6 0 15,3-4-96-15,4-4-40 16,4-4 16-16,0-2 48 0,0-3 72 16,0-2-88-16,12 1-8 15,-1 0-24-15,-1 2 40 0,-1 5-72 31,3 7 8-31,-7 6-8 16,4 4 0-16,-2 10-632 16,-1 0-1784-16,-3 0-4122 15</inkml:trace>
  <inkml:trace contextRef="#ctx0" brushRef="#br0" timeOffset="1.49809E6">20541 15530 4320 0,'0'0'4369'0,"0"0"-2792"0,0 0 199 15,0 0-168-15,0 0-639 16,0 0-537 0,0 0-432-16,-38 117-1008 15,25-93-3649-15</inkml:trace>
  <inkml:trace contextRef="#ctx0" brushRef="#br0" timeOffset="1.49897E6">20656 15148 4176 0,'0'0'2369'16,"0"0"-1385"-16,0 0 456 16,0 0-71-1,0 0-753-15,0 0-312 16,0 0-72-16,0 42 256 15,3-16 56-15,5 6-32 16,0 2-136-16,1 2-32 16,2 3 49-16,-3-1 239 0,3-3-368 0,-1-1 64 31,-2-2-56-31,2-3-272 15,-4-5 184-15,1-2-96 16,-6-4-80-16,4-4 160 0,-3-4-112 16,-2-2-56-1,0-2-248-15,3-2-912 0,-3-4-833 0,0 0-2400 31,0 0-3448-31</inkml:trace>
  <inkml:trace contextRef="#ctx0" brushRef="#br0" timeOffset="1.50034E6">20889 15293 1144 0,'0'0'4417'0,"0"0"-2721"0,0 0-232 0,0 0 361 15,0 0-457-15,0 0-312 16,0 0-112-16,0 0-143 15,0 0-89-15,0 0-56 0,0 0-280 16,0 0-56 0,0 0-120-1,0 0-112-15,0 0 112 0,0 0-152 16,0 0 24-16,0 0-48 0,0 0-16 15,0 0-16-15,0 0 8 0,0 0 0 32,0 0 32-32,0 2-24 15,0-1 120-15,0 5-88 16,0 0-40-16,-4 4 0 0,4 1 0 15,-3 2 72-15,3 4-80 16,0 0 8-16,0 3-40 0,0 1-8 16,0-2-64-1,3-2-128 1,4-4 48-16,1-2-32 0,0-3 96 15,0-4-72-15,-3 0-144 16,5-2 272-16,-2-2-168 0,1 1 136 16,1-1-304-16,-2 0 88 31,3 0 88-31,-4 0-152 15,3-9 136-15,-2-4 240 0,1-2-113 16,-1-2 121-16,-1 0 0 16,-2-2 0-16,1 2 0 0,-1-2 0 0,-5 2 81 15,0-2 31-15,0 1-112 16,0 0 0-1,0 0 0 1,0 2-16-16,-5 2-40 0,-1 2 24 16,-10 2 32-16,4 2 80 15,3 4-80-15,-3 0 0 0,1 4-16 16,1 0 16-1,-1 0-16-15,3 0-137 16,-3 0-783 0,-2 12-872-16,1-2-2641 0,3 0-1592 0</inkml:trace>
  <inkml:trace contextRef="#ctx0" brushRef="#br0" timeOffset="1.50122E6">21108 15108 1736 0,'0'0'1784'16,"0"0"-407"-1,0 0 503-15,0 0-720 0,0 0 120 16,0 0-119-16,0 0-617 0,68 8-152 15,-53 0-72-15,2 1 120 16,4 6 176-16,-1 0 152 0,2 4-159 31,-5 3 31-31,0 0-136 16,-4 2 48-16,2 2-224 0,-7 0-96 15,-2 2 160-15,-1 1-256 16,-5 1-8-16,0 0-128 0,0 4 0 31,-11 15-776-15,-9-4-1336-16,-5-7-3754 0</inkml:trace>
  <inkml:trace contextRef="#ctx0" brushRef="#br0" timeOffset="1.50513E6">12921 16908 3424 0,'0'0'4089'0,"0"0"-2313"16,0 0-31-16,0 0 231 0,-2 0-703 15,2 0-81 1,0 0-328-16,0 0-336 0,0 0 208 16,0 0-384-1,0 0-200-15,0 0-152 16,0 0 0-16,0 17-168 15,14 4 160-15,4 7 16 0,6 2 24 16,-1 1-32-16,-4-3 8 16,1-2 24-16,-2-6-24 15,-1-2-8-15,-4-4 0 16,-1-6-80-16,-6-4 72 15,-1-2 8-15,-5-2 0 16,0 0-56-16,0 0 208 0,0-4-144 16,0-14 184-16,0-11-176 15,0-4 280 1,0-7-168-1,0 0 17-15,0 4-145 0,0 3-88 16,8 1-457-16,3 12-1807 0,5 6-4081 16</inkml:trace>
  <inkml:trace contextRef="#ctx0" brushRef="#br0" timeOffset="1.50561E6">13365 16804 7393 0,'0'0'3929'0,"0"0"-2873"0,0 0 913 16,0 0-569-16,0 0-808 0,-123-1 0 15,108 14-320-15,4 8-192 16,5 5-48-16,6 1-32 0,0 5 0 0,6 1-104 16,9-4 80-16,2-5-32 15,1-3 56 1,0-6 0-16,-2-4-8 0,-1-5-16 0,1-4 16 31,-8-2-240-31,3 0-256 16,-4 0 320-16,1-12 48 0,0-8 136 15,-8-8-104-15,0-3-24 16,0-1-96-16,0 4-64 31,0 4-128-31,-5 6 416 0,-2 6-104 0,7 6 104 0,0 6 80 0,0 0-80 31,0 8-80-31,0 12 32 16,13 4 48-16,7 1 24 15,-6-2-24-15,9 3-753 0,-5-5-1159 16,-5-8-3345 0</inkml:trace>
  <inkml:trace contextRef="#ctx0" brushRef="#br0" timeOffset="1.5059E6">13465 16801 4584 0,'0'0'4593'0,"0"0"-3248"0,0 0-137 15,0 0-472-15,0 0-728 16,0 0 472-16,0 0-272 0,53 115-32 16,-34-85 208-16,-7-2-384 0,-1-5 56 31,-1-8-56-31,-7-4 8 15,0-7 32-15,-3-4 64 0,0 0 753 16,0 0 647-16,0 0-336 16,0-17-384-16,-5-4-784 0,-1-9-40 15,3-7-32-15,3 1-1056 31,3-2-760-15,15 8-2313-16,1 10-4409 0</inkml:trace>
  <inkml:trace contextRef="#ctx0" brushRef="#br0" timeOffset="1.50622E6">13694 16728 7465 0,'0'0'2897'0,"0"0"-913"15,0 0-464-15,0 0-855 16,0 0-361 0,0 0 80-16,-53 114-376 0,53-91-16 15,0-4 8 1,0-4-136-16,11-6 64 0,0-1 72 15,2-2-104-15,2-3 88 0,1-3-192 16,-3 0 200 0,3 0-56-16,-3 0-24 15,-3 0 32-15,-2 0 56 0,-5 2 0 16,-1 8 16-1,-2 3 0-15,0 8-32 0,0 11-136 16,-8-6-2081-16,-1-4-2248 0</inkml:trace>
  <inkml:trace contextRef="#ctx0" brushRef="#br0" timeOffset="1.50663E6">13801 16874 5601 0,'0'0'3056'0,"0"0"-1983"0,0 0-97 16,0 0 8-16,0 0-680 16,0 0 8-16,0 0-272 15,45 119 48-15,-37-104-64 0,0-4-24 16,-3-3 0-16,3-6-8 15,-5-2-392 1,4 0-272-16,-3 0 432 0,1-15 96 16,2-4 64-16,-4-7 80 15,-3-3-184-15,0 1 160 16,0 2-408-16,0 9 312 0,0 6 120 15,0 5 640 1,0 6 992-16,0 0-216 16,0 0-423-16,0 0-481 0,0 8-512 15,0 6 0-15,3 7 0 16,9-2-32-16,-1 0-96 0,5-2-312 31,3 2-1081-31,-7-8-1591 16,1 0-5586-16</inkml:trace>
  <inkml:trace contextRef="#ctx0" brushRef="#br0" timeOffset="1.5072E6">14001 16897 5281 0,'0'0'3248'15,"0"0"-2319"-15,0 0 183 0,0 0 96 16,0 0-544-16,0 0-456 16,0 0-128-16,23 102 24 31,-23-93-88-31,3-5-32 0,-3-4-16 0,0 0-352 15,0 0 96-15,0-6 32 16,0-13-192-16,1-5 232 0,-1-2-96 16,2-1 312-16,3 7 0 15,-2 2-48 1,0 6 48-1,-1 6 104-15,1 4 144 0,2 2 248 16,-2 0-240-16,4 0-80 0,4 15 128 16,0 2-128-16,2 3 136 0,-1-2-240 31,-1 0-16-31,0-3 16 15,-4-3-24 1,-3-3-48-16,1-3 0 0,-5-4 0 0,2 1 48 16,-2-3 32-16,0 0-80 0,0-5 0 15,0-10-528-15,5-10-120 31,0-5-40-31,-2 0-24 16,8 2 0-16,0 2 152 0,1 8 383 31,-3 6 97-31,3 6-136 0,-1 6 216 0,-1 0 104 0,-1 0 80 16,3 12 753-16,-3 4-377 15,-1 4-48-15,1 0 8 32,0 0-512-32,-1 1 32 0,2-4-40 15,-4-2-2192-15,1-6-5082 16</inkml:trace>
  <inkml:trace contextRef="#ctx0" brushRef="#br0" timeOffset="1.50741E6">14497 16746 5537 0,'0'0'6041'0,"0"0"-4545"15,0 0-808-15,0 0 97 16,0 0-785-16,0 0-440 16,0 0-1401-16,9 46-4288 0</inkml:trace>
  <inkml:trace contextRef="#ctx0" brushRef="#br0" timeOffset="1.50759E6">14535 16922 4504 0,'0'0'4825'16,"0"0"-4048"-16,0 0-593 0,0 0-184 15,0 0-640-15,0 0-1561 0</inkml:trace>
  <inkml:trace contextRef="#ctx0" brushRef="#br0" timeOffset="1.51707E6">15127 16598 6145 0,'-2'0'2752'16,"-3"0"-895"-16,2 0-9 0,-4 0-383 16,3 0-313-16,-1 0-576 15,-3 2 112-15,0 5-288 0,1 8-120 16,-3 0 208-16,6 8-488 15,0 3 152 1,4 4-152-16,0 2-8 16,0 0 0-16,2-2 8 0,9-3 0 15,2-6-56-15,2-3 56 16,-1-4-16-16,6-1-552 0,14-4-304 15,-5-3-776 1,-4-4-2209 0</inkml:trace>
  <inkml:trace contextRef="#ctx0" brushRef="#br0" timeOffset="1.51798E6">15399 16630 5905 0,'0'0'2776'16,"0"0"-1527"-16,0 0 55 0,0 0-472 15,0 0-480-15,0 0-40 16,0 0-160 0,0 0 312-1,12 73 120-15,-4-42 73 0,0 1-73 0,2 0-232 16,-2-2-336-16,0-6 256 15,-3-2-256-15,3-6 56 0,-5-5 0 16,0-2-16-16,0-5-56 16,-3-2 0-16,0 0 8 15,0-2-144 1,2 0 40-16,0 0-944 15,-2 0-1425-15,1 0-3352 0</inkml:trace>
  <inkml:trace contextRef="#ctx0" brushRef="#br0" timeOffset="1.51846E6">15556 16616 5801 0,'0'0'3040'0,"0"0"-1055"16,0 0-633-16,0 0-336 15,0 0-504-15,0 0-135 16,0 0 103 0,18 80-224-16,-8-54 72 15,1 2 80-15,-3-2-208 0,3-4 16 31,-4-2-136-31,1-1-32 16,-3-8 112-16,1-1-88 16,-4-1-24-16,-1-6 32 0,-1 1-8 15,2-2-72-15,-2 2 0 16,3-2-48-16,0 0-8 0,-3 2-208 15,4-2-840-15,-3 1-1209 16,2-3-2216-16</inkml:trace>
  <inkml:trace contextRef="#ctx0" brushRef="#br0" timeOffset="1.51897E6">15881 16814 5329 0,'0'0'4185'16,"0"0"-3073"-16,0 0 144 0,0 0 368 15,0 0-591 1,0 0-481 0,0 16-120-1,0 4-432-15,-4 14-16 0,-4-4-2321 0,-1-4-5712 16</inkml:trace>
  <inkml:trace contextRef="#ctx0" brushRef="#br0" timeOffset="1.52743E6">16105 16549 4905 0,'0'0'1584'0,"0"0"-928"0,0 0 584 15,0 0-71-15,0 0 151 16,0 0-512-16,0 0 56 15,0 0 152-15,0 0-295 0,0 0-217 16,0 0-96-16,0 0-264 16,0 0 104-1,0 0-160-15,5 7-16 0,0 6 104 16,5 8-104-16,1 5 48 15,5 8 64-15,3 4-184 16,-2 4 104-16,4 0-104 0,0 0 80 16,-4-6 8-16,1-2 0 0,-5-8-88 31,-2-5 0-31,-1-6-16 31,-7-6 16-31,0-3 0 16,-1-4 176-16,-2-2 192 0,0 0-248 15,0 0 136-15,0 0-96 16,0 0-152-16,0 0 208 0,0-6-216 15,0-24-952-15,0 0-1152 16,-5 3-3714-16</inkml:trace>
  <inkml:trace contextRef="#ctx0" brushRef="#br0" timeOffset="1.52835E6">16307 16498 3440 0,'0'0'2505'0,"0"0"-681"16,0 0 129-16,0 0-337 0,0 0-384 15,0 0-160 1,0 0-543-1,0 0-97-15,0 5-176 16,0 13 72-16,0 8 360 0,5 8-376 16,0 5-168-16,-2 1 24 0,2-4-168 15,0-4-8-15,1-6 8 16,-6-6 0-1,5-8 0 1,-3-4 8-16,-2-4 0 0,4-4 16 16,-4 3 40-16,0-3-72 15,0 0 8-15,0 0-64 0,0 0-16 16,0 0 64-16,5 0-64 15,2 0-104-15,4-5-64 32,2-7 248-32,5-2 0 0,1-2-24 15,4-2 16-15,-2 0 16 16,-4 2-8-16,1 2 0 0,-5 4-64 0,-2 0 64 15,-4 4-16-15,-2 4 32 16,0 0-16 0,-4 2 8-1,-1 0-8-15,2 0-120 0,-2 0-416 16,0 0-376-16,0 0-1377 15,0 2-3112-15,0 6-1175 0</inkml:trace>
  <inkml:trace contextRef="#ctx0" brushRef="#br0" timeOffset="1.52864E6">16443 16571 5217 0,'0'0'2552'0,"0"0"-1312"16,0 0 385-16,0 0-777 0,0 23-144 16,3 1 56-16,5 1-200 0,2 5-72 15,-1-3-103-15,-4-3-9 16,2-2-280-16,-7-4 56 15,3-4-120-15,-1-4-32 0,1-4-136 32,-3-2-448-32,0-4-1241 15,1 0-903-15,-1 0-2818 0</inkml:trace>
  <inkml:trace contextRef="#ctx0" brushRef="#br0" timeOffset="1.52916E6">16578 16502 4400 0,'0'0'1641'0,"0"0"-289"0,0 0 777 16,0 0-449-16,0 0-800 16,0 0 424-16,65 71-183 0,-50-42-417 15,-4 4 0-15,-3 1-192 16,2 2-296-16,-9 1 128 15,-1 1-208-15,0-2-136 0,0 6-288 16,-5-7-2096-16,-3-10-3722 0</inkml:trace>
  <inkml:trace contextRef="#ctx0" brushRef="#br0" timeOffset="1.52979E6">17029 16434 6553 0,'0'0'4041'0,"0"0"-2721"0,0 0-16 15,0 0-327-15,0 0-649 16,0 0-48-16,0 0-160 16,-8 111-48-16,8-81 112 0,6-2-56 31,6 1-112-31,1-5 64 15,3-2-32-15,-2-2-56 0,2-6 8 16,9-2-888-16,-6-6-1425 16,-3-4-3080-16</inkml:trace>
  <inkml:trace contextRef="#ctx0" brushRef="#br0" timeOffset="1.53043E6">17299 16385 40 0,'0'0'8553'0,"0"0"-6096"0,0 0-1177 0,0 0-80 0,0 0-31 16,0 0-65-16,24 128-680 15,-13-92-112-15,0-4-200 16,-4-2-112-1,3-6 144-15,-4-5-144 16,-1-5 0-16,-2-4 0 16,2-4-392-16,-3-6-1160 0,2 0-1401 15,-4 0-3592-15</inkml:trace>
  <inkml:trace contextRef="#ctx0" brushRef="#br0" timeOffset="1.53071E6">17457 16336 1304 0,'0'0'6681'15,"0"0"-5417"-15,0 0-63 16,0 0 463-16,0 0-232 0,42 105-543 15,-28-71-281-15,-2-4-96 16,1 0-192-16,-2-5-48 16,-3-4-160-1,-2-4-32-15,-1-6-80 16,-3-2 16-16,3-3 80 0,-5-2-96 15,0 0-584-15,0-1-960 16,0-3-3970-16</inkml:trace>
  <inkml:trace contextRef="#ctx0" brushRef="#br0" timeOffset="1.53111E6">17804 16515 9466 0,'0'0'2208'15,"0"0"-1144"-15,0 0 513 16,0 0-689-16,0 0-536 0,0 105-352 15,0-75-3865-15</inkml:trace>
  <inkml:trace contextRef="#ctx0" brushRef="#br0" timeOffset="1.53544E6">17980 16347 5873 0,'0'0'3248'15,"0"0"-991"-15,0 0-57 16,0 0-679-16,0 0-545 15,0 2-408-15,5 16-256 0,1 10 360 16,1 6-176 0,3 6-224-16,1 2 24 15,0-2-288-15,-3-1 73 0,2-7-57 16,-2-9 24-16,-3-4 8 16,0-8-48-16,-4-2-8 0,-1-7 0 15,2-2-40-15,-2 0-8 16,3 0-385-1,-3 0-839-15,5-20-760 16,-2-7-1097-16,4-1-3264 0</inkml:trace>
  <inkml:trace contextRef="#ctx0" brushRef="#br0" timeOffset="1.53583E6">18190 16325 5881 0,'0'0'2336'0,"0"0"-391"15,0 0 287-15,0 0-744 32,0 0-831-32,0 0-329 0,0 0-272 15,0 0 192-15,0 0 200 16,0 116-240-16,7-70 40 0,2 4 96 15,-1 1-256-15,4-4-32 16,2-2-56 0,-1-9 24-16,2-8-24 15,-1-8 0-15,-1-6-64 0,0-8 64 16,-3-4-72-16,-1-2 16 15,-1 0 8-15,0-18 48 0,-1-6 104 16,-2-2-104-16,-5 0 88 16,0 2-88-1,0 4 0 1,0 4 56-16,-12 4 24 0,-4 5-64 0,2 3-16 15,-4 4-736-15,0 0-512 16,4 11-1209-16,4-1-3064 0</inkml:trace>
  <inkml:trace contextRef="#ctx0" brushRef="#br0" timeOffset="1.53616E6">18450 16349 4280 0,'0'0'2273'0,"0"0"-737"16,0 0 449-16,0 0-569 0,0 0 48 0,70 14-311 16,-48 4-353-1,-4 4-368-15,-2 2 0 0,-1 2-80 0,-6 2-72 16,-2 4-176-16,-6 0 144 15,-1 4-248 1,-1 15-424 0,-15-12-1192-16,1-5-3762 0</inkml:trace>
  <inkml:trace contextRef="#ctx0" brushRef="#br0" timeOffset="1.53688E6">18952 16371 4624 0,'0'0'2905'0,"0"0"-976"16,0 0-529-16,0 0-232 16,0 0 16-16,-5 112-311 0,12-71 31 15,4-3-144-15,2-6-392 16,-2-6-152-16,4-5-208 15,-5-4-8-15,1-6 0 0,0-5-120 16,1-3-128 0,-1-3-648-16,12 0-169 15,-4-10-423 1,-3-4-3729-16</inkml:trace>
  <inkml:trace contextRef="#ctx0" brushRef="#br0" timeOffset="1.53763E6">19161 16329 7033 0,'0'0'1928'0,"0"0"-951"16,0 0 775-16,0 0 8 15,27 128-479-15,-16-89-401 16,1-5-312-16,-4-4-272 0,-2-9-280 16,2-4 168-16,-4-8-176 31,0-3-8-31,-4-3-168 0,4-3-624 15,-4 0-1361-15,0-5-2544 16,0-6-4168-16</inkml:trace>
  <inkml:trace contextRef="#ctx0" brushRef="#br0" timeOffset="1.53815E6">19275 16208 5801 0,'0'0'2776'0,"0"0"-1703"31,0 0 295-31,0 0 40 16,0 0-392-16,0 0-167 15,29 123-289-15,-19-97-16 0,-5-2-368 16,3-4-48-16,-5-6 48 15,2-2-176-15,-3-5 8 0,1-6 56 16,-3 1-64-16,2-2 0 16,-2 0-8-1,3 0-40-15,0 0 32 16,5 0 32-16,3-5-8 0,4-6 160 15,1-3-168-15,3 0 80 16,4 2-80-16,-7-1 8 16,2 4 16-16,-5 1-24 15,-2 2-200-15,-3 2-544 16,2 2-569-16,-4 2-895 15,-4 0-2521-15</inkml:trace>
  <inkml:trace contextRef="#ctx0" brushRef="#br0" timeOffset="1.53841E6">19409 16221 4280 0,'0'0'4817'0,"0"0"-3160"15,0 0 335-15,0 0-407 31,0 0-857-31,0 0-344 16,0 0 64-16,2 81 112 0,9-47-256 16,1 3-136-16,-1-3 136 15,0-2-296-15,-3-3-8 0,2-6 88 31,-4-1-88-31,-1-3-472 16,0 5-1152-16,-2-5-2785 16,-3-4-4905-16</inkml:trace>
  <inkml:trace contextRef="#ctx0" brushRef="#br0" timeOffset="1.53863E6">19708 16434 7433 0,'0'0'3009'15,"0"0"-1505"-15,0 0 504 0,0 0-631 32,0 0-849-32,0 0-440 31,0 0-88-31,-8 87-1792 0,-3-63-5290 15</inkml:trace>
  <inkml:trace contextRef="#ctx0" brushRef="#br0" timeOffset="1.53922E6">19811 16325 3288 0,'0'0'6674'15,"0"0"-4930"-15,0 0-944 0,0 0 504 16,0 0-175-16,23 112-641 15,-12-70-208-15,1-4-280 0,-1-6-24 16,-3-4-608-16,3-5-665 16,-1-12-1495-1,-5-4-1945-15</inkml:trace>
  <inkml:trace contextRef="#ctx0" brushRef="#br0" timeOffset="1.53954E6">19941 16279 4456 0,'0'0'4497'0,"0"0"-3776"16,0 0 503-16,0 0 448 31,0 0-480-31,16 104-399 16,-11-70-369-16,1-4-248 0,1-2 104 15,-3-5-264-15,3-10 40 0,-2 0-56 16,-4-7-8-16,4-4-96 16,-3 0 96-16,3-2-48 15,3 0 56-15,1 0 0 0,8 0 208 31,-3-4-88-31,4-7 8 16,3-1 64-16,-2 1-184 0,-1-2-8 16,-2 1-72-16,0 3-704 15,-6-4-264-15,0 5-1313 16,-4 1-2496-16</inkml:trace>
  <inkml:trace contextRef="#ctx0" brushRef="#br0" timeOffset="1.53977E6">20097 16334 7353 0,'0'0'1936'15,"0"0"-615"-15,0 0 383 0,0 0-232 16,-6 101-527-16,6-70-449 0,3-1-336 15,8-5 24-15,-3 1-184 16,1-4 0-16,2-3-80 16,0-4-960-16,-3-5-1857 0,0-7-3624 15</inkml:trace>
  <inkml:trace contextRef="#ctx0" brushRef="#br0" timeOffset="1.53996E6">20264 16306 4256 0,'0'0'2657'0,"0"0"-1121"0,0 0-55 16,0 0 703-16,0 0-584 16,0 0-583-16,56 107-81 0,-51-73-432 31,-3 4 128-31,-2-2-400 15,0 1-232-15,-7 5-704 0,-9-8-3169 16,1-12-7641-16</inkml:trace>
  <inkml:trace contextRef="#ctx0" brushRef="#br0" timeOffset="1.54484E6">20577 16309 6793 0,'0'0'2288'0,"0"0"-279"16,0 0-65-16,0 0-583 15,-10 20-425-15,10-6-544 0,0 10-208 16,0 6 176-1,0 5-248-15,7 4 40 16,6 1-72-16,3-2-32 0,0-4-48 16,-2-4 0-16,3-8-80 15,0-9-728 1,8-13-1209-16,-4 0-2159 0,-4-16-1770 0</inkml:trace>
  <inkml:trace contextRef="#ctx0" brushRef="#br0" timeOffset="1.54525E6">20790 16315 5497 0,'0'0'2920'0,"0"0"-1471"0,0 0 351 15,0 0-288-15,0 132-375 0,0-96-465 16,0-8-280-16,0-4-392 16,7-5 0-16,-1-7-824 0,5-10-1809 31,1-2-1672-16,-3 0-2008-15</inkml:trace>
  <inkml:trace contextRef="#ctx0" brushRef="#br0" timeOffset="1.54557E6">20913 16187 5497 0,'0'0'5465'0,"0"0"-3849"0,0 0-208 0,0 0-479 15,0 0-345-15,0 0-24 0,0 117-208 16,0-80-280-16,0-5 96 31,0-4-160-31,3-6 0 0,0-8 0 16,5-2-8-1,-4-4-40-15,4-3 32 0,0-1-176 0,0-2 184 16,6-2 0-16,-1 0-64 0,5 0 64 15,1 0 72 1,-1-4-72 0,3-7 48-16,-3 1-48 0,0 2-48 15,-4 0 32-15,1 2 16 16,-7 0-400-16,-2 2-440 0,-1-2-1041 15,-5 2-959-15,0-2-4234 0</inkml:trace>
  <inkml:trace contextRef="#ctx0" brushRef="#br0" timeOffset="1.5458E6">21032 16289 2592 0,'0'0'5713'16,"0"0"-4072"-16,0 0-633 0,0 0 424 15,0 0-256-15,0 0-55 16,0 112-417 0,0-78-304-16,4 0-128 0,2-1-272 0,-4-5-8 31,4-4-96-31,5-1-1368 15,-6-4-2545-15,5-8-3273 0</inkml:trace>
  <inkml:trace contextRef="#ctx0" brushRef="#br0" timeOffset="1.54601E6">21281 16477 3544 0,'0'0'5938'0,"0"0"-4114"31,0 0-24-31,0 0-183 16,0 0-681-16,0 0-608 16,0 0-328-16,0 0-128 15,0 0-1809-15,-19 98-3408 0</inkml:trace>
  <inkml:trace contextRef="#ctx0" brushRef="#br0" timeOffset="1.54644E6">21394 16200 8009 0,'0'0'3249'0,"0"0"-1161"0,0 0-399 16,0 0-977-16,0 0-320 0,0 0 120 16,5 81-80-16,1-51-240 15,1 2-184 1,-1-4 40-16,1-2-96 15,-1-4-576-15,-1 0-1096 0,0-6-2689 16,-3-5-2825 0</inkml:trace>
  <inkml:trace contextRef="#ctx0" brushRef="#br0" timeOffset="1.54694E6">21546 16010 6489 0,'0'0'4017'15,"0"0"-2073"-15,0 0 377 16,0 0-529-16,0 0-776 15,0 0-672-15,0 0-344 16,0 0-128 0,0 38 128-16,5-8 112 0,1 8-56 15,1 5-40-15,-4 0 48 16,5 2-8-16,-2-5-56 0,-1-6 0 31,2-4 0-31,-1-6-96 16,2-4 56-16,2-8-296 0,-2-4-184 15,2-6-64-15,1-2-48 16,-3 0-40-16,3-8 424 0,1-10 184 15,-1-6-8-15,-6-2 16 16,0 0 48-16,-5 2 8 16,0 1 16-1,0 4 176-15,-10 1-144 16,-6 8 8-16,3 3-56 0,0 7-280 15,3 0-833-15,-1 9-1679 16,5 8-2489-16,1-2 208 0</inkml:trace>
  <inkml:trace contextRef="#ctx0" brushRef="#br0" timeOffset="1.54725E6">21869 16034 224 0,'0'0'5505'0,"0"0"-3969"32,0 0 464-32,0 0-967 0,0 0 887 0,0 0-640 0,71 24-511 15,-55-6-65-15,-3 1-192 16,-2 4 176-16,-3 3-144 15,-3 6-216 1,-5 4-144-16,0 7-184 16,-14 23-272-1,-12-12-1880-15,0-4-5562 0</inkml:trace>
  <inkml:trace contextRef="#ctx0" brushRef="#br0" timeOffset="1.55129E6">13943 17552 4200 0,'0'0'5898'0,"0"0"-3722"0,0 0-47 15,0 0-353-15,0 0-432 16,0-2-456-16,0 2-776 16,0 0 16-1,0 0-128-15,0 2-160 0,0 19 112 0,3 4 48 31,5 5 0-31,-3 2 40 0,1 0-40 16,-1-6-8-16,2-2-40 16,-6-5 48-16,3-4 72 15,-1-2-72-15,-2-7-8 16,-1 0 0-16,2-4-368 0,-2-2 24 31,0 0-248-31,0 0-352 0,0 0-184 0,0-2-1217 16,0-10-2616-16</inkml:trace>
  <inkml:trace contextRef="#ctx0" brushRef="#br0" timeOffset="1.55184E6">13883 17379 5737 0,'0'0'4089'16,"0"0"-2705"-16,0 0 56 0,0 0 137 15,0 0-585-15,0 0-864 0,0 0-104 31,0 0-24-31,5 0-24 16,1 0 16-16,6 2 8 16,-1 9-1064-16,-3 1-3641 0</inkml:trace>
  <inkml:trace contextRef="#ctx0" brushRef="#br0" timeOffset="1.5529E6">14376 17473 8129 0,'0'0'4625'15,"0"0"-2792"-15,0 0 135 16,0 0-568-16,0 0-728 0,0 0-119 16,0 0-417-16,0 0-40 0,1 0-96 15,4 0-104 1,0 2-416-16,9 17-489 15,-5-1-1855-15,-1 0-4210 16</inkml:trace>
  <inkml:trace contextRef="#ctx0" brushRef="#br0" timeOffset="1.55308E6">14432 17635 9642 0,'0'0'3232'15,"0"0"-1679"-15,0 0-233 16,0 0-640-1,0 0-680-15,0 0-128 16,0 0-1088-16,0 0-993 16,28 15-4088-16</inkml:trace>
  <inkml:trace contextRef="#ctx0" brushRef="#br0" timeOffset="1.56471E6">15101 17418 5025 0,'0'0'5137'15,"0"0"-3729"-15,0 0 8 16,0 0 209-16,0 0-369 0,0 0-128 15,-4 0-552-15,-2 0-296 16,0 0 80-16,1 10-312 0,0 3-64 16,0 4 16-16,3 5 0 0,2 4 16 15,0 6-16 1,0 1 0-1,0 1-160-15,12-2 232 0,1-2-144 16,4-7-176-16,17-5-1152 16,-3-4-968-16,-2-9-2986 0</inkml:trace>
  <inkml:trace contextRef="#ctx0" brushRef="#br0" timeOffset="1.56608E6">15479 17328 3808 0,'0'0'5161'0,"0"0"-3328"16,0 0-161-16,0 0 601 16,0 0-969-16,0 0-816 0,0 0-96 0,-31 0-384 15,24 2 208 1,3 7-216-16,0 5 0 15,-4 5 112-15,2 3 0 16,-2 4-16 0,0 2-8-16,1 4-72 0,2 0 136 15,5 0-152-15,0 4 0 0,0 0-32 16,0-2 40-16,0-2-16 15,8-4 0 1,4-3-296-16,-1-3 216 16,0-4-344-1,-1-2 192-15,0-8 40 0,-5-4-520 0,3-2-24 16,-5-2 360-16,3 0-401 15,-2-10 577-15,0-9 104 0,-4 0 104 32,0-5 136-32,0 1-128 15,0 3 216-15,-6 3 193 16,-5 2-417-1,-5 7 0-15,-1 8-329 0,0 0-1479 0,4 15-3929 0</inkml:trace>
  <inkml:trace contextRef="#ctx0" brushRef="#br0" timeOffset="1.56691E6">15792 17596 3712 0,'0'0'2153'15,"0"0"-217"-15,0 0 529 47,0 0-721-47,0 0-184 16,0 0-415-16,0 0-249 0,0-2-104 0,0 2-360 15,0 0-120-15,0 0-112 16,0 2-200-16,0 10-104 0,5 21-840 15,-5-1-2041-15,0-4-7433 16</inkml:trace>
  <inkml:trace contextRef="#ctx0" brushRef="#br0" timeOffset="1.57367E6">16084 17261 200 0,'0'0'1936'0,"0"0"-272"31,0-2 577-31,0 2-49 0,0 0-255 15,0 0-305-15,0 0-416 16,0 0-183-16,0 0-201 0,0 0-328 16,0 0 24-16,0 0-200 15,0 0-8 1,0 11-232-16,-5 0-88 0,2 8 0 0,-2 0 0 15,2 7 0-15,-3 4 48 16,6 4-48-16,0 7-8 0,0 1 8 31,0 2-136-31,0-6 136 16,0-4-8-16,6-7-184 0,2-10 184 15,0-4-336-15,-1-7-224 16,1-6-88-16,-2 0 296 16,-1 0 80-1,0 0-89-15,0-15 217 0,0-4 96 16,-1-2 48-16,-4-3 8 15,0 0 0-15,0 4 16 16,0 2-16 0,0 4 64-16,-9 2-64 0,1 4 96 0,-10 4-96 0,2 2-528 15,0 2-3937-15</inkml:trace>
  <inkml:trace contextRef="#ctx0" brushRef="#br0" timeOffset="1.57404E6">16252 17373 3104 0,'0'0'2153'0,"0"0"-1025"0,0 0 272 16,0 0 152-16,0 0-1047 0,0 0 271 15,34 6 344-15,-29 7-472 16,1-1 456-16,-2 4-215 0,-3 3-65 15,-1 8 8 1,0 1-576 0,0 6-256-16,0 9-1256 0,-8-9-2577 15,3-9-2280-15</inkml:trace>
  <inkml:trace contextRef="#ctx0" brushRef="#br0" timeOffset="1.57453E6">16559 17375 3224 0,'0'0'4577'16,"0"0"-2640"-1,0 0-1009-15,0 0 240 16,0 0 32-16,0 0-592 0,0 0-376 31,0 0 249-31,-11 127-473 0,16-99 128 0,3-4-136 0,1-2-16 16,3-4-48-16,-1-4 40 31,3-4 16-31,-2-6-729 0,9-4-911 16,-3-8-664-16,-4-6-3914 0</inkml:trace>
  <inkml:trace contextRef="#ctx0" brushRef="#br0" timeOffset="1.57513E6">16783 17264 4000 0,'0'0'2841'16,"0"0"-1153"-16,0 0-167 0,0 0-393 16,0 0-224-16,0 0-216 15,-19 68-328-15,19-40 160 31,0 6-152-31,0 6-79 0,0 4 87 16,0 0-240-16,7-6-24 16,5-6-112-16,0-6-24 0,-6-9-40 15,4-10-48-15,-2-5-208 16,0-2-289-16,-5 0 89 31,4-5 456-31,-4-12 64 0,-1-7 0 16,-2 0 136-16,0-2 80 15,0 2-32-15,-13 2 105 0,1 4-73 0,1 6-144 16,5 6-72-1,1 6-144-15,5 7-945 32,0 16-1271-17,0 3-3033-15</inkml:trace>
  <inkml:trace contextRef="#ctx0" brushRef="#br0" timeOffset="1.57532E6">17069 17473 5721 0,'0'0'2488'0,"0"0"-207"16,0 0 311 0,0 0-1447-16,0 0-809 15,0 0-336-15,0 0-312 0,-14 123-1465 16,9-91-2560-1,2-8-2672-15</inkml:trace>
  <inkml:trace contextRef="#ctx0" brushRef="#br0" timeOffset="1.57604E6">17150 17259 1608 0,'0'0'4529'0,"0"0"-3033"0,0 0-32 0,0 0-735 16,0 0-729-1,0 0-8-15,0 0-48 16,-35 94-72-16,35-75-8 0,6-5-169 16,7-4 73-16,0-6 224 15,1-2-112 1,1-2 120-16,-2 0-8 0,-2 0-48 0,4 0 56 31,-4 0 0-31,-1 0 0 0,1 2 104 16,-1 1-104-16,-2 3 96 15,0 1 40-15,-2 1-128 16,-4 0 152-16,3-1-55 0,-5 4 271 15,0-1 88-15,0 4-128 32,0-2-24-32,0 4-152 0,0-2 152 15,-10-2 16-15,4-2-192 16,1-2 192-16,-3-2-72 15,4-4-80-15,1 0 384 0,3-2-176 16,-3 0-48-16,1 0-135 31,2 0-201-31,-1-4-17 0,1-8-71 16,0-2-96-16,0-6-16 0,0 0 72 15,0-4-32-15,0-1 88 16,0 4-8-16,0 1 64 0,1 1 16 16,4 6-80-1,-2 1 80 1,-3 1 0-16,0 2 8 0,0 1 80 0,0-1 104 15,0-1 176-15,0 1 81 16,-3-2-89-16,-5 1 64 16,-3 3-232-16,-2 1-184 0,6 1 40 31,-1 5-48-31,2 0-384 15,-2 0-1161-15,5 0-1543 0,-1 5-3490 16</inkml:trace>
  <inkml:trace contextRef="#ctx0" brushRef="#br0" timeOffset="1.57639E6">17471 17247 3064 0,'0'0'2297'16,"0"0"-969"0,0 0 248-16,0 0-199 0,0 0-9 15,0 0-80-15,26 12-40 16,-18-1-207-1,0 0-657 1,0 4 48-16,-1 2-56 0,-2 4-360 0,-4 1 272 16,-1 5-288-16,0 18-512 15,0-7-1577-15,-8-4-4760 0</inkml:trace>
  <inkml:trace contextRef="#ctx0" brushRef="#br0" timeOffset="1.58703E6">17880 17328 1720 0,'0'0'1272'16,"0"0"216"-16,0 0-263 16,0 0-305-16,0 0-144 15,-16 23-344-15,16-16 64 16,0 3 72-16,0-1 297 15,0 4 135-15,0-1-120 0,0 1-168 16,5 2-200-16,3 0-208 16,3 4-72-1,4 3-144-15,2-1 128 16,1 4-208-16,11 3-8 15,-5-8-1240-15,-1-8-2993 0</inkml:trace>
  <inkml:trace contextRef="#ctx0" brushRef="#br0" timeOffset="1.58836E6">18137 17234 6753 0,'0'0'3921'31,"0"0"-2601"-31,0 0 104 0,0 0-479 15,0 0-537 1,-8 85-200-16,16-61 16 0,5 3-216 0,0-5 192 16,-2-1-200-16,5-4 16 15,-8-4-16-15,3-2 0 16,1-3-1160-1,-1-2-1465-15,-3-4-3504 0</inkml:trace>
  <inkml:trace contextRef="#ctx0" brushRef="#br0" timeOffset="1.58884E6">18279 17143 1008 0,'0'0'7353'0,"0"0"-5632"16,0 0-1137-16,0 0 496 16,0 0-456-16,0 0-8 0,0 0 176 15,0 0-295-15,48 20-105 16,-36-4-152-16,-1 2-56 0,-5 4 200 15,-2 2-16-15,-4 5-120 32,0-1-168-32,0-2-80 31,-4-1-120-31,-4-4-192 0,-1-7 160 0,2-4 104 15,2-4 40 1,4-4 8-16,1-2 0 0,0 0 48 0,0 0-136 16,0 0 80-16,0 0-136 15,13-2 88-15,3-8 80 16,2-5-24-16,6 2 0 0,3-12-688 15,-1 5-2385 1,-5 7-7601 0</inkml:trace>
  <inkml:trace contextRef="#ctx0" brushRef="#br0" timeOffset="1.589E6">18571 17309 4993 0,'0'0'2776'16,"0"0"-1896"-16,0 42-23 15,0-20-81-15,0 12-776 16,0-5-752-16,2-5-4402 0</inkml:trace>
  <inkml:trace contextRef="#ctx0" brushRef="#br0" timeOffset="1.58921E6">18760 17264 8433 0,'0'0'2161'16,"0"0"-1409"-16,0 0 992 0,0 0-159 15,0 0-657-15,39 115-624 16,-31-72-304-16,3 8-304 0,-1-10-1465 15,-2-9-2583-15</inkml:trace>
  <inkml:trace contextRef="#ctx0" brushRef="#br0" timeOffset="1.58967E6">18889 17173 6009 0,'0'0'2752'0,"0"0"-1879"0,0 0 455 16,0 0-120-16,0 0-96 31,0 0-496-31,0 0-111 0,65 22-177 15,-55-10 48-15,1 2-248 16,-5 4 80-16,2 2-40 0,-8 2-160 16,0 1-8-16,0-1-432 15,0-1-200-15,-4 0 15 16,-6-3-215-1,0-2 528-15,-1-5 112 0,3-4 192 16,1-3 8-16,4-4 320 16,2 0 560-16,1 0-255 15,0 0-321-15,0 0-192 16,0-6-40-16,12-5 40 15,5 0 384 1,2-2-272-16,2 3-80 0,-2 1-152 0,4 1-72 16,0 1-960-16,4 5-1193 15,-8 2-1920-15,-1 0-1624 16</inkml:trace>
  <inkml:trace contextRef="#ctx0" brushRef="#br0" timeOffset="1.58981E6">19216 17328 3184 0,'0'0'2393'15,"0"0"-1345"-15,0 0 432 32,0 0-103-32,0 0-473 0,0 0-904 15,0 0-72-15,3 98-4305 0</inkml:trace>
  <inkml:trace contextRef="#ctx0" brushRef="#br0" timeOffset="1.59059E6">19180 17119 392 0,'0'0'4200'16,"0"0"-3247"-16,0 0-601 15,0 0 728 1,0 0 8-16,0 0-144 0,3 2 481 0,13 14 95 31,-3 6-264-31,5 6-496 0,-2 4 145 16,2 2-289-16,-5 2-328 15,-2 3 0-15,-4 1-200 16,-2 1 56-16,-5 2-144 0,0 9-696 31,-13-12-1417-31,-2-6-4088 0</inkml:trace>
  <inkml:trace contextRef="#ctx0" brushRef="#br0" timeOffset="1.59097E6">19471 17207 5249 0,'0'0'2032'0,"0"0"-904"0,0 0 441 15,0 117-217-15,0-81-544 16,8-6-392-16,5-5-232 0,0-8-184 15,3-6 0-15,-2-4-496 32,7-7-472-17,-6-2-664-15,-1-12-3890 0</inkml:trace>
  <inkml:trace contextRef="#ctx0" brushRef="#br0" timeOffset="1.59116E6">19606 17207 6793 0,'0'0'4329'16,"0"0"-3681"-16,0 0 320 16,0 0 208-16,0 0-623 0,0 0-321 15,10 99-192-15,-2-75-40 16,3 8-136-16,1-6-1865 15,-6-7-2760-15</inkml:trace>
  <inkml:trace contextRef="#ctx0" brushRef="#br0" timeOffset="1.59156E6">19652 17099 7585 0,'0'0'1248'0,"0"0"-263"16,0 0 727-16,0 0-96 0,0 0-519 16,0 0-513-16,0 0-80 15,121 36-104-15,-108-22 8 0,0 2 80 16,-2 2-152-16,-5 4-80 31,1 5-40-31,-7 0-80 16,0 3-136-16,0 2-400 0,-8 0-400 15,-7-6-128-15,7-3-32 16,-3-10 343-16,4-4 537 0,6-5 80 0,-3-4 513 15,4 0-41 1,0 0-232 0,0 0-240-16,0 0-24 15,12 0 24-15,4-4 72 0,3-5 8 16,2 0-80-16,7-7-312 15,-2 1-2409-15,-7 4-5433 16</inkml:trace>
  <inkml:trace contextRef="#ctx0" brushRef="#br0" timeOffset="1.59171E6">20021 17302 4336 0,'0'0'5322'31,"0"0"-4234"-31,0 0-656 16,0 0-272-16,0 0-160 0,0 107-424 15,5-80-2865-15</inkml:trace>
  <inkml:trace contextRef="#ctx0" brushRef="#br0" timeOffset="1.59199E6">20152 17155 6857 0,'0'0'4201'0,"0"0"-3481"15,0 0-24-15,0 0-80 16,0 0-32-1,0 0-151-15,34 100-169 16,-21-72-264-16,2 0 24 0,-1-3-24 16,1-3-633-16,-1-3-1183 0,1-4-2409 15,-6-7-2208-15</inkml:trace>
  <inkml:trace contextRef="#ctx0" brushRef="#br0" timeOffset="1.59236E6">20267 17071 7161 0,'0'0'4577'32,"0"0"-3985"-32,0 0 200 15,0 0 233-15,0 0-241 16,0 0-152-16,11 116-464 0,0-82-88 15,1-4 24-15,-1-2-104 0,0-5-48 16,1-4 48-16,-3-2 8 31,-2-6 0-31,3-2-8 16,-4-3-8-16,0-2 0 0,6-4-112 0,-6 0 88 31,6 0 32-31,0 0 0 0,5 0 112 0,2-8-48 0,-1-5-64 16,1 2-88-1,-3-4-376 1,2 1-344-16,-8 3-857 15,3-6-847-15,-5 6-1889 0,-5 2-408 16</inkml:trace>
  <inkml:trace contextRef="#ctx0" brushRef="#br0" timeOffset="1.59256E6">20449 17159 8265 0,'0'0'4073'16,"0"0"-2128"-16,0 0-465 31,0 0-664-31,0 0-640 0,0 0-96 15,-6 54-80-15,12-28 8 16,2 1 40-16,4-2-48 0,-1 1 0 16,-1 0-304-16,3 6-848 15,-2-3-1257-15,-3-9-2992 0</inkml:trace>
  <inkml:trace contextRef="#ctx0" brushRef="#br0" timeOffset="1.59289E6">20645 17042 4016 0,'0'0'1593'0,"0"0"-17"32,0 0 216-32,0 0-255 0,0 0-225 31,0 0-120-31,0 0-400 0,100 111-23 0,-92-81-249 0,-5 6-160 15,-3 28-360-15,-3-9-688 16,-15-1-3761-16</inkml:trace>
  <inkml:trace contextRef="#ctx0" brushRef="#br0" timeOffset="1.6019E6">5891 6990 3832 0,'0'0'1121'15,"3"0"-817"-15,2 2-200 0,-4 4 224 31,1 0-96-31,0-1-168 16,1-1 0-16,-3-4-8 0,3 2-40 16,-3-2 608-16,0 0 296 15,0 0 0-15,0 2-63 0,0-2-161 16,0 0-48-16,0 0-48 15,0 0-160 1,0 0-104-16,0 2-168 16,0-2-80-16,0 0-80 0,0 0 0 15,0 0 96-15,0 0 48 0,0 0-32 16,0 0-24-16,5 0-96 15,6 0 8 1,5 0 24-16,5 0 32 16,7 0-64-16,7 0 0 15,6 0 112-15,6 0 80 16,3 0-56-16,-2 0 48 0,1 1 16 15,-4-1-80 1,-8 0-48-16,-3 0-55 16,-10 2-17-16,-1-2 96 15,-6 2-88-15,-5-2 48 16,-1 2-56-16,0 0 8 0,9 15-16 15,-1-4-833-15,-8 8-1975 0</inkml:trace>
  <inkml:trace contextRef="#ctx0" brushRef="#br0" timeOffset="1.61003E6">3694 2728 2920 0,'0'0'1696'16,"0"0"-911"-16,0 0-201 0,0 0 176 16,0 0-216-1,0 0 0-15,0-3-96 0,0 3 40 0,0 0 209 0,0 0 31 16,0 0-48-16,2 0-176 31,3 0-320-31,6 0-48 16,9 0 40-16,9 0 72 0,6 5 40 15,7-2-8 1,2 1-128-16,-1 0 8 0,3-2-152 0,0 10 96 31,-8 0-104-31,-21 4-2640 0</inkml:trace>
  <inkml:trace contextRef="#ctx0" brushRef="#br0" timeOffset="1.62921E6">7364 6915 5633 0,'0'0'1936'0,"0"0"-1120"15,0 0-208 1,0 0 809 0,0 0 463-16,0 0-472 0,0 0-191 0,0 0-489 15,-13-3-272-15,6 1 128 16,1 0-264-16,1-2-24 15,2 2-216-15,1 0-80 0,2 0-184 16,0-4-1496-16,0 2-2361 31,0 1-3257-31</inkml:trace>
  <inkml:trace contextRef="#ctx0" brushRef="#br0" timeOffset="1.64281E6">20522 2359 2528 0,'0'0'4769'15,"0"0"-3289"1,0 0-39-1,0 0 159-15,0 0-192 0,-3 0-311 0,3 0-209 16,0 0 64-16,0 0-176 16,0 0-56-16,-3 0-24 15,3 0-376 1,0 0 121-16,0 0-113 15,0 0-240-15,0 0 0 16,0 0-88-16,0 0-80 16,0 0 32-16,0 0-32 0,0 0 80 15,6 0 0-15,2 0-40 0,3-5 32 31,2 1 8-31,-1 4-96 16,1 0 96-16,-2 0-120 16,2 0 112-1,-7 0 8-15,4 2-128 16,-4 5 128-16,-1-2 80 15,-3 3-72-15,-2 0 192 0,0 5-184 16,0 2 56-16,0 4 104 16,0 3-152-16,-5 1 224 0,-6 3-248 15,-2-1 48 1,0-5-80-16,2-2 88 0,-1-4-56 0,6-6 0 15,6-4 8-15,-5-2-80 0,5-2 88 16,0 0-16 0,0 0 0-1,0 0-144-15,0 0 80 16,0 0-184-16,5 0 48 0,3 0 192 0,8 0 16 31,2-2 40-31,-2-4 64 0,2 0-104 0,-5 1 40 0,0 1 16 31,-4 2 8-31,-1 1-80 16,2-1 16-16,-2 2 48 15,-3 0-56-15,1 0 72 0,-6-2-72 16,4 2 0 0,-3 0-24-16,-1-2 24 0,3 0 24 0,1-2-24 31,5-9-208-31,-2 0-1609 15,-2 1-5496-15</inkml:trace>
  <inkml:trace contextRef="#ctx0" brushRef="#br0" timeOffset="1.64363E6">20837 2310 3832 0,'0'0'5562'0,"0"0"-3674"16,0 0 312-16,0 0-279 31,0 0-1289-15,0 0-272-16,-40-82-168 0,40 60-88 0,0 2-104 15,0-1-16-15,0 4 16 16,11 4-56-16,0 6-88 0,2 3 136 16,-2 2-64-16,1 2 16 15,-1 0 40 1,0 0 8-16,1 2 8 15,-4 7 8-15,-3 6 8 0,-2 0 208 16,-3 6-64-16,0 1 40 16,0 1 144-16,-16 2-224 0,1-3 0 15,-4 0-120 1,-1-2-224-16,4-4 120 15,3-6-120 1,4-2 136-16,4-6 80 0,3 1-136 0,2-3-40 16,0 0-88-16,0 0-216 15,0 2 288-15,7 1 32 0,2 3 128 31,4 4 32-31,0 5 16 16,0 0 176-16,-2 6 144 0,1 1-88 31,-3-1 56-31,-4 2 152 0,-2-1-176 0,1-3 16 0,-3-2-232 16,1-6 112-16,3 0-160 31,-5-3-8-31,0-4-296 16,3-2-1120-16,-1-2-2889 0,1 0-6329 0</inkml:trace>
  <inkml:trace contextRef="#ctx0" brushRef="#br0" timeOffset="1.64432E6">21084 2384 7521 0,'0'0'2609'16,"0"0"-1473"0,0 0 1024-16,0 0-687 15,0 0-617-15,0 105-304 0,0-81-320 16,0-5 48-16,0-4-192 15,0-7-80-15,0-4 152 0,0-4-152 16,0 0 176-16,0 0 312 16,0 0-40-1,0-8 169-15,0-11-625 16,0-9 96-16,5-4-200 15,6 0 32-15,1 0 7 0,-1 6 65 16,-3 8-120-16,2 8 64 16,-6 8-32-16,3 2 64 15,-2 0-112-15,0 2 136 0,3 14 0 31,-2 3-72-31,-3 2 176 16,2 3-152-16,-2-3 120 0,-3-4-72 16,2 0 72-16,-2-8-64 0,0-3-8 15,0-2 0 1,0-1-8-16,0-3 8 0,0 0 0 15,0 0 16 1,0 0-16-16,2-5-88 16,2-8-392-16,3-8-32 0,3 2 152 15,-2-4 136-15,3 5 88 16,0 4 40-16,1 7 88 15,-4 5-160-15,3 2 88 16,-1 0 64 0,-2 2-80-16,0 9 96 0,0 6 0 15,-2-2 88-15,-2 2 40 0,-3-2-128 16,-1 2 0-16,0-5-120 15,0-1-992-15,0-2-2017 16,0-3-4641-16</inkml:trace>
  <inkml:trace contextRef="#ctx0" brushRef="#br0" timeOffset="1.64448E6">21359 2402 1616 0,'0'0'5657'0,"0"0"-4553"16,0 0 41-1,0 0 223-15,0 0-544 0,0 0-408 0,4 28-360 16,-2-20-56-16,-2-2-856 16,0-1-2345-16,0-3-4624 0</inkml:trace>
  <inkml:trace contextRef="#ctx0" brushRef="#br0" timeOffset="1.64467E6">21394 2154 5033 0,'0'0'2680'16,"0"0"-2456"-16,0 0-224 15,0 0-1312-15,0 0-3721 16</inkml:trace>
  <inkml:trace contextRef="#ctx0" brushRef="#br0" timeOffset="1.64505E6">21475 2318 5761 0,'0'0'2368'0,"0"0"-1280"31,0 0 1025-31,0 0-729 16,0 0-288-16,0 0-583 0,0 124-161 15,0-100-24-15,0-1-272 16,3-8 24-16,-3 0-80 31,0-7 48-31,3-5-48 0,-3-1 0 16,2-2 96-16,-2 0 384 0,2-3 208 15,2-18-136-15,1-11-480 0,3-6-64 16,4-4-16-16,2 0 16 15,-3 6-8 1,1 8 0 0,-4 10-8-16,-2 9-120 0,-1 6 8 15,0 3 40-15,1 0 8 16,1 0 144-16,1 8-72 0,2 8 168 0,1 0-160 15,-3 4-8-15,2-2 8 16,-2-2-8-16,0 0 0 16,-2 3-760-1,-2-6-1064-15,0-5-3514 16</inkml:trace>
  <inkml:trace contextRef="#ctx0" brushRef="#br0" timeOffset="1.64549E6">21764 2234 5297 0,'0'0'4121'0,"0"0"-2545"16,0 0 624-16,0 0-199 16,0 0-681-16,0 0-608 0,0 2-160 0,-3 8-472 15,-5 4-32 1,6 4-48-16,0-1-72 0,2-2 24 15,0-1 24 1,0-2 16-16,0-2 8 16,2-2-104-16,9 0-24 15,-1-2 48-15,6 0-216 0,0 0-24 16,-1-2-96-16,3 1 144 15,-2-3 104-15,-5 2-88 16,0-1 152-16,-3 1 16 16,-3-2-16-16,2 0 96 31,-7 0 16-31,0 0 24 0,0-2 440 0,0 2-32 0,0 2 104 15,-18 5-544-15,0 0-832 16,-4-1-3529-16</inkml:trace>
  <inkml:trace contextRef="#ctx0" brushRef="#br0" timeOffset="1.65621E6">20496 2960 5937 0,'0'0'2504'0,"0"0"-1127"0,0 0 319 32,0 0-288-32,0 0-360 15,0 2-495-15,0-2 63 0,0 0-48 16,0 0-344-16,0 0 112 15,0 0-200-15,0 0-64 16,0 0 48-16,0 0-64 0,0 0-56 16,0 0 0-16,0 0-128 31,5 0-960-31,-2 0-3881 0</inkml:trace>
  <inkml:trace contextRef="#ctx0" brushRef="#br0" timeOffset="1.65766E6">20349 2346 7177 0,'0'0'2160'0,"0"0"-903"15,0 0-185-15,0 0-152 0,0 0-336 31,0 0-120-31,-5 92 321 16,5-56-113-16,0 9-312 0,0 2 144 16,0 8-304-16,5 1 280 15,8-2-360-15,10-2-40 0,-4-7-152 16,10-8 72-16,21-6-688 31,-6-13-1200-31,-4-10-2297 0</inkml:trace>
  <inkml:trace contextRef="#ctx0" brushRef="#br0" timeOffset="1.65843E6">21909 2027 5089 0,'0'0'1560'0,"0"0"-160"15,29 14 449-15,-14 3-897 0,6-2 112 16,-2 4-552-16,4 1-168 0,1 3 96 15,-1 3-8-15,-1 5 57 32,-4 1-33-32,-3 2-112 0,-4 4-112 15,-5 2 200-15,-2 2-200 16,-4 3-8-1,0 0-184-15,-15 4-40 0,-24 17-472 0,1-12-1809 16,2-8-5496-16</inkml:trace>
  <inkml:trace contextRef="#ctx0" brushRef="#br0" timeOffset="1.66216E6">20596 3231 5209 0,'0'0'2160'16,"0"0"-1256"-16,0 0 273 0,0 0-97 15,54 22 232-15,-41-10-496 16,-1 4-176 0,-3-2-72-16,-3 1-119 15,-4 2 119-15,-2-1 64 16,0 4-216-1,0 0 16-15,-13 2-96 0,-5 0-120 0,-5 0-32 16,-1-5-168-16,0-4 56 0,1-5-72 16,6-4 0-16,5-2 152 15,4-2-104-15,5 0-40 31,3 0 64-31,0 0-72 0,0 0-136 16,6 0-112-16,14 0 120 16,-1 0 80-16,4 0 48 0,-2-2 0 15,0 2 0-15,1 0 8 16,-4 0-8-16,0 0 0 31,-4 7-112-31,-4 2 112 0,-3 3 0 0,-3 4 16 31,-4 7 168-31,0 2-72 0,0 5 64 0,-17 4-80 0,-1 1-96 16,-2-5 0-16,4-8-176 15,5-8-168 1,5-10-408-16,6-6-1312 16,0-16-4026-16,0-9 49 0</inkml:trace>
  <inkml:trace contextRef="#ctx0" brushRef="#br0" timeOffset="1.6625E6">20806 3407 3088 0,'0'0'4073'16,"0"0"-3329"-16,0 0 841 0,0 0-33 15,0 0-168-15,0 0-520 16,2 118-95-16,3-90-177 31,1 0-128-31,1-4-312 0,4-3-64 16,2-4-88-16,3-2 0 15,0-7 24-15,-1-3 48 16,-2-3 0 0,1-2 152-16,1 0-96 0,-7-11 216 0,0-10 152 31,-3-3-120-31,-5-3 288 0,0-1-144 15,0 0-128-15,-7 1 25 16,-7 7-409-16,-4 4 48 0,3 11-56 16,1 5-304-16,-4 2-769 0,4 17-3040 15,4 1-4736-15</inkml:trace>
  <inkml:trace contextRef="#ctx0" brushRef="#br0" timeOffset="1.66322E6">21058 3427 4721 0,'0'0'5297'0,"0"0"-4297"16,0 0-128-16,0 0 344 0,0 0-183 31,0 0-161-31,0 0-256 0,8 116-176 16,-8-84-328-16,0-4-24 15,0-9 8-15,0-6-96 16,0-7 0-16,0-6 152 0,0 0-152 15,0 0 256-15,0-13 16 32,0-12-264-32,7-5-16 0,4-4 56 15,-1 0-48-15,1 4 0 16,-1 8-24-16,1 6 24 15,-6 8-80-15,0 6-120 0,1 2 192 16,1 0-56-16,-3 14 64 16,3 6 200-1,-2 4-192 1,0 4 8-16,-4-2 32 0,1-1-40 0,-2-6 112 15,3-4-120 1,-1-6 0 0,-2-5 32-16,0-2-24 0,1-2-16 0,3 0 8 15,-3 0 0-15,9-10-8 16,-2-10-32-16,8-1-256 15,-3-4-80-15,5 1-208 0,-5 4-24 16,1 8 56-16,-6 4 56 16,2 8 368-16,-5 0-241 0,-2 0 353 31,2 12 8-31,1 3 16 0,-2-2-16 15,2-3-40-15,-4-1 32 16,3-6 8-16,-1-1-40 16,-2 0-520-16,0-2 312 0,1 0 88 15,0 0 160-15,-1 2-96 31,1 2 8-31,0 0 88 0,-1 0 8 32,-1 1 8-17,3-1 168-15,-4-4-176 0,1 0 0 16,-1 0 0-16,0 0-280 0,3 0-536 0,-3 0-2449 15,0-2-2384-15</inkml:trace>
  <inkml:trace contextRef="#ctx0" brushRef="#br0" timeOffset="1.66342E6">21417 3459 488 0,'0'0'4609'0,"0"0"-2697"16,0 0-416-16,0 0 361 0,0 0-177 15,0 0-608-15,1-4-320 16,-1 4-263-16,2 4-89 31,-2 5-8-31,5 0-144 0,-5 1-168 16,3 3-80-16,-3 0-1537 0,0-1-2943 15,0-3-4506-15</inkml:trace>
  <inkml:trace contextRef="#ctx0" brushRef="#br0" timeOffset="1.66361E6">21417 3459 7257 0,'8'-123'3881'16,"-8"123"-3185"-16,0 0-96 31,0 2-320-31,3 9-216 0,5 7-64 0,-6 0-1792 15,3-6-4650-15</inkml:trace>
  <inkml:trace contextRef="#ctx0" brushRef="#br0" timeOffset="1.66403E6">21510 3455 6753 0,'0'0'1432'15,"0"0"33"1,0 0 215-16,0 0-376 15,0 0-424 1,0 0-255-16,0 113-313 0,0-102-208 16,0 0 24-16,0-7-40 0,0 0-88 15,0-4-8-15,0 0-72 0,0-4 80 16,0-15 56-16,4-7-48 31,4-4-8-31,1-4 0 16,3 2-80-16,2 2-48 0,-1 4 128 15,0 4-160-15,-2 6 152 16,-1 6 8-16,-2 4-8 0,-1 6 0 15,2 0-200-15,-1 0 208 32,2 12 240-32,-2 6-72 15,-1 2 184 1,2 2-224-16,-2-2-24 0,4-2-72 0,-6-2 80 0,1-2-184 15,2-1 72-15,-3-6-1088 16,2-3-1713-16,-4-2-4121 0</inkml:trace>
  <inkml:trace contextRef="#ctx0" brushRef="#br0" timeOffset="1.66442E6">21895 3214 4608 0,'0'0'2049'0,"0"0"-457"0,0 0 473 16,0 0-281-16,43 122-408 15,-36-88-407-15,-4 3-241 0,-3-3-328 16,0-2-112-16,0 0-288 31,-11 8-64-31,-9-8-2257 0,1-6-5392 16</inkml:trace>
  <inkml:trace contextRef="#ctx0" brushRef="#br0" timeOffset="1.66508E6">20461 3453 4849 0,'0'0'2000'0,"0"0"-600"16,0 0-304-16,0 0-31 0,0 0-73 15,0 0-232-15,0 0 56 0,-68 94-104 16,65-75-135-16,3 2 191 31,0 3-472-31,0 2-72 16,3 3 24-16,15 1-64 0,-1 0 56 15,6-2-104 1,0-2-136-16,11 4-64 0,-9-8-1616 0,-2-4-5754 0</inkml:trace>
  <inkml:trace contextRef="#ctx0" brushRef="#br0" timeOffset="1.7038E6">7276 6874 8601 0,'0'0'2825'0,"0"0"-2265"46,0 0-344-46,0 0 568 16,0 0-64-16,0 0-183 0,0 0-361 16,0 60-80-16,0-47-96 0,-6-4 0 15,-7-1-2593-15,0-6-5217 16</inkml:trace>
  <inkml:trace contextRef="#ctx0" brushRef="#br0" timeOffset="1.70403E6">7265 6723 8601 0,'0'0'2521'16,"0"0"-1193"-16,0 0-488 15,0 0 25 1,0 0-673-16,0 0-184 16,18 0 296-16,-7 0-256 15,12 0-48-15,-7 0-488 0,-2 4-4610 0</inkml:trace>
  <inkml:trace contextRef="#ctx0" brushRef="#br0" timeOffset="1.7053E6">7217 9728 5337 0,'0'0'4609'16,"0"0"-3321"-1,0 0-360-15,0 0 168 0,0 0-279 0,0 0-369 16,0 0-440-16,0 0 168 15,0 0-168-15,0 4 112 0,0 3 80 32,0 6-200-32,-7 1-112 15,-11 4-1585-15,2-4-3112 16,3-7-3376-16</inkml:trace>
  <inkml:trace contextRef="#ctx0" brushRef="#br0" timeOffset="1.70551E6">7192 9445 8281 0,'0'0'3169'15,"0"0"-2169"-15,0 0-496 16,0 0 32-16,0 0-360 16,0 0-64-16,0 0-112 0,54 38-568 15,-41-23-3793-15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0-04-23T03:54:45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2540 7038 0,'18'0'265,"17"0"-234,-35-35-15,18 35-16,-1 0 31,18 0 0,-17 0 1,0 0-17,17 0 1,-17 0-1,17 0 17,-17 0-17,17 0 1,-17 0-1,-1 0 1,18 0 0,-17 0-1,0 0 16,-1 0-15,19 0 0,-1 0-1,-17 0 1,17 0-1,-18 0 1,1 0 0,17 0-1,-17 0 1,0 0-1,-1 0 1,19 0 0,-19 0-1,1 0 1,17 0-16,-17 0 31,17 0-15,0 0-1,-17 0 1,0 17-1,17-17 1,18 0 0,-18 0-1,0 0 1,-17 0-1,35 0 1,-35 0 0,-1 0-1,-52 0 110</inkml:trace>
  <inkml:trace contextRef="#ctx0" brushRef="#br0" timeOffset="1466">4251 6967 0,'18'0'93,"-1"0"-77,1 0-1,35 0 1,0 0 0,-36 0-16,1 0 15,17 0-15,1 0 0,-1 0 16,0 0-1,0 0-15,1 0 0,-1 0 16,0 0-16,1 0 16,-1 0-16,18 0 15,-18 0 1,0 0-16,-17 0 0,17 0 15,-17 0-15,-1 0 16,1 0-16,17 0 16,-17 0-1,17 0-15,1 0 16,-19 0-1,1 18 1,17-18 31,-17 0-16,-1 0 16,19 0-16,-19 0-15,1 0-1,-18 0 32</inkml:trace>
  <inkml:trace contextRef="#ctx0" brushRef="#br0" timeOffset="2792">6244 7038 0,'-35'0'62,"35"-35"-31,18 35 16,17 0-31,-18 0-16,19 0 15,-19 0-15,19 0 16,-1 0 0,0 0-16,0 0 15,1 0-15,-1 0 0,-17 0 16,-1 0-16,19 17 15,-19-17-15,1 0 16,17 0-16,-35 18 16,35-18-16,-17 0 15,0 0 1,-18 18 93</inkml:trace>
  <inkml:trace contextRef="#ctx0" brushRef="#br0" timeOffset="10246">16051 3193 0,'36'-36'15,"-1"19"1,0 17 0,-17 0-1,17 0-15,-17 0 16,-1 0-16,19 0 15,-19 0-15,19 53 16,17-18 0,-53-17-16,17 17 15,-17-18-15,0 19 16,0-19-16,0 19 15,0-19-15,0 19 16,-53-19-16,36 18 16,-1-17-1,-17-18-15,-1 53 0,1-35 16,-18-18-16,18 35 15,0-35-15,-1 0 16,-17 0 0,36-18-16,17 1 15,-53-19-15,53-34 16,0-1-16,0 1 15,35-18-15,18 52 16,-18 1-16</inkml:trace>
  <inkml:trace contextRef="#ctx0" brushRef="#br0" timeOffset="10456">16228 3210 0,'0'36'0,"0"16"16,0-16-16,0-1 0,0 0 15,0 1-15,-18 34 16,18-17-16</inkml:trace>
  <inkml:trace contextRef="#ctx0" brushRef="#br0" timeOffset="11207">15998 3986 0,'0'-35'16,"18"35"-1,17-35-15,-17 35 16,17 0 0,1 0-16,-1 0 0,0 17 15,0-17-15,1 18 0,-19 17 16,19-35-1,-36 36-15,17-1 16,-17 0 0,0-17-16,0 17 0,0 18 15,0-18-15,-53 1 16,36-1-16,-19-17 15,19-1-15,-19 18 16,19-35-16,-1 36 16,-35-36-16,18 0 15,17 0-15,1 0 16,-19 0-1,19-36-15,17 1 0,-35-18 16,35-17-16,0 34 16,17 19-16,18 17 0</inkml:trace>
  <inkml:trace contextRef="#ctx0" brushRef="#br0" timeOffset="11521">16122 4039 0,'18'0'0,"17"0"15,0 36 1,-35-1-1,0 18 1,-18-36 0,1 1-16,-18 17 0,17-17 15,0-18 1,18 35-16,0-17 31,18 0-31,0-18 16,34 0-16,-16 0 15</inkml:trace>
  <inkml:trace contextRef="#ctx0" brushRef="#br0" timeOffset="12230">15910 4904 0,'0'-36'16,"36"36"-16,16-35 0,-16 35 15,17 0-15,0-35 16,17 35-16,18 0 16,-35 0-16,0 17 15,-53 19 1,53-19-16,-53 36 15,0-17-15,-18 16 16,-17 1-16,-35 36 16,34-54-1,1 18-15,-18-36 16,18 19-16,0-36 15,-18 17-15,35-17 16,-35-17 0,53-19-16,-35-34 0,35-1 15,0 18-15</inkml:trace>
  <inkml:trace contextRef="#ctx0" brushRef="#br0" timeOffset="12620">16175 4904 0,'0'0'0,"17"0"15,36 17 1,-53 1-16,18 17 16,-18-17-16,0 35 15,-18-36 1,1 19-16,-19-36 15,36 35-15,-35-35 16,35 0 15,35 0-15,-17 0-1,0 0 1,-18 18 0,0 17-16,0 18 0,-36-18 15,1 0-15</inkml:trace>
  <inkml:trace contextRef="#ctx0" brushRef="#br0" timeOffset="13237">16069 5997 0,'18'-35'0,"-1"0"15,19 17 1,-36 18 31</inkml:trace>
  <inkml:trace contextRef="#ctx0" brushRef="#br0" timeOffset="13418">16228 6085 0,'0'53'16,"0"-35"-16,0 0 15,0 17-15,0 0 16,0 0-16</inkml:trace>
  <inkml:trace contextRef="#ctx0" brushRef="#br0" timeOffset="13547">16210 6456 0,'-18'0'15,"18"17"1,-17 19-16,17-1 16,0-17-16,0-1 0</inkml:trace>
  <inkml:trace contextRef="#ctx0" brushRef="#br0" timeOffset="13665">16210 6720 0,'0'18'15,"-18"53"1,18-54-1,0 19-15</inkml:trace>
  <inkml:trace contextRef="#ctx0" brushRef="#br0" timeOffset="13806">16263 7091 0,'0'17'0,"0"19"16,0-19-16,0 19 16,0 17-16,0-1 15,-35 1-15,35 18 16,0-18-16</inkml:trace>
  <inkml:trace contextRef="#ctx0" brushRef="#br0" timeOffset="16465">16122 8079 0,'0'-36'15,"0"1"1,0 0-1,0 17 1,35-17-16,-17 35 16,17-35-16,0 35 15,1-36-15,-1 36 16,0 0-16,1 0 15,16 0-15,-16 0 16,-1 18-16,0 0 0,1 17 16,-19-17-1,-17-1-15,53 36 0,-53-18 16,18 1-16,-18 17 15,0-18-15,0 0 16,0 36 0,0-18-16,-36-36 15,36 1-15,-35 17 16,18-17-16,-19 17 15,19-35-15,-19 35 16,1-35-16,0 36 16,0-36-16,-1 0 0,19 0 15,-19 0-15,-17-36 16,18 19-16,0-36 15,-18 0 1,18-18-16,35 18 0,0 0 16,0 1-16,0 16 15,17 19-15,19 17 16,-1-36-1</inkml:trace>
  <inkml:trace contextRef="#ctx0" brushRef="#br0" timeOffset="17013">16404 7938 0,'-17'17'62,"17"1"-46,-36 35-16,36-18 0,-35 18 16,35 0-16,-35 0 15,35 0-15,-18-18 16,18-17-1,0 17-15,18-35 16,-1 0 0,1 0-16,17 0 15,-17 0-15,52-53 16,-52 35-1,-18-17-15,35 35 0,-35-35 16,-53-18 0,36 53-16,-18 0 15,-1 0 1,1 0-16,17 17 0,-17 1 15</inkml:trace>
  <inkml:trace contextRef="#ctx0" brushRef="#br0" timeOffset="19894">16951 8008 0,'0'-18'16,"0"-17"15,0 35-15,0-17-16,35 17 15,1 0 1,-1 0-1,-18 0 1,-17 35-16,0-18 16,0 1-1,0 17 1,-17-17-1,-18-18 1,35 18 62,0 17-62,17-35-1,-17 35 1,0-17-16,18 17 0</inkml:trace>
  <inkml:trace contextRef="#ctx0" brushRef="#br0" timeOffset="20266">17074 8396 0,'0'0'32,"-17"0"61</inkml:trace>
  <inkml:trace contextRef="#ctx0" brushRef="#br0" timeOffset="33278">18027 7955 0</inkml:trace>
  <inkml:trace contextRef="#ctx0" brushRef="#br0" timeOffset="34589">18027 7990 0,'-18'0'16,"18"-17"-1,-17 17-15,-1 0 16,0 0 0,-17 0-1,35 53 1,-18-36-16,18 1 0,0 17 15,0-17-15,0 0 16,0 17 0,18-35-16,0 0 15,17 0 1,-35-35-1,53 17-15,-53 0 0,18-17 16,17-18 0,-35 0-16,0 18 15,0 0-15,0-1 16,0 19-16,0-36 15,18 53 1,-18 17 15,0 1-31,0 17 16,0 1-16,0 17 15,0-1-15,0-34 16,0 0-16,0 17 16,17 0-1,18-35 1,1 0-1,-19 0 1,19-17 0,-1-1-1,-35 0 1,0-17-1,0 0 1,0 35 0,-53 0-1,35 0-15,1 17 0,17 1 16,-36 0-1,36 17-15,0-17 0,18-1 16,17 19 0,-17-36-16,35 0 15,-18 0 1,-17 0-16,-1-18 15,19 18-15,-19-35 16,-17 17-16</inkml:trace>
  <inkml:trace contextRef="#ctx0" brushRef="#br0" timeOffset="34928">18450 7779 0,'0'17'0,"0"1"16,0 17-1,0-17-15,0 35 0,0 0 16,0-18-16,0 18 16,0 0-16,0 0 15,-35 35 1,35-53-16,0-17 15,0 0-15,0 17 16,0 0 0,-18-35 46,-35 0-46,36 0-16,-1 0 15</inkml:trace>
  <inkml:trace contextRef="#ctx0" brushRef="#br0" timeOffset="35216">18344 7955 0,'18'0'15,"35"-17"1,-35 17-16,-1 0 15,1 0-15,17 0 16,-17 0-16,17 0 16</inkml:trace>
  <inkml:trace contextRef="#ctx0" brushRef="#br0" timeOffset="35471">18680 8061 0,'0'35'16,"-18"-17"0,18 0-16,-18 17 15</inkml:trace>
  <inkml:trace contextRef="#ctx0" brushRef="#br0" timeOffset="37088">19121 7849 0,'0'0'15,"0"36"1,0-1-16,0 0 15,0 36 1,0-54-16,0 1 16,0 17-16,0-35 15,17 0 16,18 0-15,-35-35-16,36 17 16,-36-17-16,17-18 15,-17 18-15,0 17 16,0 1-16,36 17 15,-36 17 32,0 1-31,0 17-16,0 0 0,0 1 15,0-19 1,17-17 15,1 0-31</inkml:trace>
  <inkml:trace contextRef="#ctx0" brushRef="#br0" timeOffset="37461">19420 7849 0,'0'0'0,"-35"0"15,18 36 1,17-1-1,0-17 1,0 17 0,17-35-1,-17 17 1,35-17-1,-17 0 17,-18 18-17,0 17 1,0-35-16,0 18 15,-35-18-15,35 18 16,-53-18-16,53 35 16</inkml:trace>
  <inkml:trace contextRef="#ctx0" brushRef="#br0" timeOffset="37852">19544 8026 0,'18'0'16,"-18"-36"-16,35 36 0,-18-17 15,-17-1 16,0-17-15,0 17 0,0-17-1,-35 35 1,35 18-1,-35-18-15,35 35 16,-18-17-16,18 17 16,0-18-16,-35 1 15,35 17-15,0-17 16,0 17-16,35 1 15,-17-36 1,0 0-16,52 0 31,-35 0-31</inkml:trace>
  <inkml:trace contextRef="#ctx0" brushRef="#br0" timeOffset="38639">20002 8114 0,'0'0'46,"0"35"-30,-17-35 0,17 53-1</inkml:trace>
  <inkml:trace contextRef="#ctx0" brushRef="#br0" timeOffset="39473">20320 7955 0,'0'-17'16,"-18"17"15,1 0-31,17 17 15,-36 18-15,1 1 16,35-19 0,0 19-16,0-19 15,0 1 16,0-18-15,35 0 0,-35 0-16,18 0 15,-18-18-15,18 18 16,-18-35-16,35 35 15,-35-35-15,18 35 0,-18-53 32,17 18-32,-17 17 0,0 0 15,0-17-15,0 17 16,0 1-16,0-19 15,0 19 1,0-1 15,-17 18 0,-19 0 16,36 18-31,0 17-16,0 0 15,0 1-15,0-1 16,0 0-16,18 18 16,-18-35-16,0-1 15,0 19-15,18-36 16,-18 35-16,35-35 15,0 0-15,-17 0 16,-1 0-16</inkml:trace>
  <inkml:trace contextRef="#ctx0" brushRef="#br0" timeOffset="39995">20496 8061 0,'18'0'32,"0"0"-17,-1-35 1,19 17-16,-19-17 15,-17 0 1,0-1 0,0 36 30,-17 0-30,17 0-16,-36 36 16,19 16-1,17-34-15,-36 0 16,36 17-1,0 18-15,18-53 32,17 0-32,1 0 15,-36-18 1,35 18-16,-35-17 15</inkml:trace>
  <inkml:trace contextRef="#ctx0" brushRef="#br0" timeOffset="40536">20779 7673 0,'0'18'31,"0"34"-15,0-34-1,0 17-15,0 1 16,0 17-16,0-18 15,0 0-15,0 0 0,0 1 16,0 17 0,0-18-16,0 0 0,0 0 15,0 1-15,0-1 16,0-17-16,0-1 15,0 19 1,0-1 0,0-35 46,-18 0-46,18-18-1,-53 18-15,53-35 16</inkml:trace>
  <inkml:trace contextRef="#ctx0" brushRef="#br0" timeOffset="41006">20655 8008 0,'0'-18'0,"18"18"31,-18-17-31,70 17 16,-52 0-16,0 0 15,17 0-15,18 0 16,-36 0-16,1 17 15</inkml:trace>
  <inkml:trace contextRef="#ctx0" brushRef="#br0" timeOffset="43302">21343 8061 0,'0'18'31</inkml:trace>
  <inkml:trace contextRef="#ctx0" brushRef="#br0" timeOffset="43422">21484 8079 0</inkml:trace>
  <inkml:trace contextRef="#ctx0" brushRef="#br0" timeOffset="43531">21678 8079 0,'18'-18'16</inkml:trace>
  <inkml:trace contextRef="#ctx0" brushRef="#br0" timeOffset="43646">21890 8061 0,'35'0'15,"-17"0"1</inkml:trace>
  <inkml:trace contextRef="#ctx0" brushRef="#br0" timeOffset="60688">2611 9701 0,'-18'0'15,"18"0"188,35 0-187,0 0-1,1 0 1,-19 0-16,19 0 16,-1 0-16,0 0 15,1 0-15,-19 0 16,1 0-16,17 0 15,-17 0-15,-1-35 16,36 35-16,0 0 16,0 0-16,0 0 15,0 0-15,0 0 16,0 0-16,0 0 15,17 0-15,-17 0 16,18 0-16,35-35 16,-1 35-16,-34 0 15,-18-18-15,-18 18 16,0 0-16,-17 0 15</inkml:trace>
  <inkml:trace contextRef="#ctx0" brushRef="#br0" timeOffset="61596">4463 9878 0,'0'-18'15,"17"18"48,1 0-63,35 0 15,17 18-15,36-18 16,106 0-1,-89 0-15,18 0 16,18-18-16,-35 18 16,-36 0-16,18 0 15,-36 0-15,18 0 16,-52 0-1</inkml:trace>
  <inkml:trace contextRef="#ctx0" brushRef="#br0" timeOffset="62241">6262 9913 0,'0'0'31,"35"0"-31,18 0 16,0 0-16,0 0 15,35 0-15,-17 0 16,-1-35-16,18 35 0,-35 0 15,-17 0 1</inkml:trace>
  <inkml:trace contextRef="#ctx0" brushRef="#br0" timeOffset="63912">16616 9066 0</inkml:trace>
  <inkml:trace contextRef="#ctx0" brushRef="#br0" timeOffset="64070">16545 9366 0,'-35'36'0,"35"16"16,-18 1-16,18 18 15</inkml:trace>
  <inkml:trace contextRef="#ctx0" brushRef="#br0" timeOffset="64166">16439 10195 0,'0'18'0,"0"17"15</inkml:trace>
  <inkml:trace contextRef="#ctx0" brushRef="#br0" timeOffset="64332">16422 10813 0,'0'53'15,"-18"-1"-15,18 1 16,0 18-16</inkml:trace>
  <inkml:trace contextRef="#ctx0" brushRef="#br0" timeOffset="65219">16245 11994 0,'0'-17'16,"18"17"-16,-18-35 15,18 35-15,17-53 16,0 35-16,1 18 15,16-35-15,37 35 0,-19 0 16,1 0 0,-1 17-16,-34 1 0,-1 17 15,0 1-15,-35 16 16,18 19-16,-18 0 15,0-19-15,0 1 16,0-17 0,-35 17-16,-1 17 0,19-35 15,-19 1-15,1 17 16,0-36-16,-18 19 15,0-36-15,18 17 16,-1-17-16,1 0 16,-18 0-16,18-35 15,0 0-15,-18-36 16,17-17-1,36 53-15,0-1 0,0 19 16,36 17-16,-36-18 16</inkml:trace>
  <inkml:trace contextRef="#ctx0" brushRef="#br0" timeOffset="65388">16351 12188 0,'0'0'15,"0"0"16,0 36-31,0-1 0,0 18 16,0-18-16,0 0 16,0 1-16,0-1 15</inkml:trace>
  <inkml:trace contextRef="#ctx0" brushRef="#br0" timeOffset="65841">16528 12065 0,'17'0'16,"19"0"0,-19 0-1,18 53 1,-35-35-16,0-1 15,0 1-15,0 17 16,0 0-16,-35-17 16,18 17-16,-1-35 15,-17 36-15,17-36 16,-17 35-16,17-35 15,18 17 17,18-17-32,-1 0 15,36 0-15,-17 0 16,16 0-16,1 0 15,-17 0-15,17 0 16,-18 0 0</inkml:trace>
  <inkml:trace contextRef="#ctx0" brushRef="#br0" timeOffset="66696">17268 12047 0,'0'-35'0,"0"35"31,18 0-15,17 0-1,-35 18 1,18-18-16,-18 35 16,0 0-1,0 18 1,0-18-16,0-17 15,-18 0-15,18 35 16,-53-36-16</inkml:trace>
  <inkml:trace contextRef="#ctx0" brushRef="#br0" timeOffset="66840">17251 12435 0,'0'18'15,"0"0"1,0 17-1,53-35 1</inkml:trace>
  <inkml:trace contextRef="#ctx0" brushRef="#br0" timeOffset="68401">18450 12153 0,'0'-35'0,"-17"17"31,-1 18-15,-17 0 0,35 0-16,-36 36 15,36-1 1,-17 18-16,17 0 0,0 0 16,0-18-16,0-18 15,0 1 1,0-18-1,35 0 1,-35 0-16,35-18 16,1-34-16,-36 16 15,17 1-15,-17-71 16,0 53-1,0-17-15,0 17 16,0 18-16,0 17 0,0 53 62,0 18-46,0 0-16,0 0 16,0 0-1,0 0-15,0 0 0,36-18 16,-36-17-16,17-18 15,-17 17-15,35-17 16,-17 0 0,17 0-16,1-35 15,-1-18 1,-17 35-1,-18-17 1,35 35 0,-35-18-16,0-17 15,0 18 1,-18 17-1,1 0 1,-19 17 0,1 1-1,35 17-15,-35 0 16,35-17-16,0 17 15,-18-17-15,18 17 16,0 0 0,35-35-1,-35 18-15,36-18 16,17 0-1,-36 0-15,1 0 16,17-35-16,0 0 16,-35 17-1</inkml:trace>
  <inkml:trace contextRef="#ctx0" brushRef="#br0" timeOffset="68774">18874 11906 0,'0'0'32,"0"18"-32,-18 35 15,18 0-15,0 0 16,0 0-16,0-1 15,0 1-15,0 0 16,-18 0-16,18 0 16,0 0-16,0-18 15,0 1-15,0-19 16,0 36-1,0-35 1,0 17 0,-35-35-1,17 0 16,18-18-31,-35 18 16,0-35-16,35 18 16</inkml:trace>
  <inkml:trace contextRef="#ctx0" brushRef="#br0" timeOffset="69001">18750 12206 0,'18'0'0,"-1"0"15,19 0-15,-19 0 16,19 0-16,-1 0 15,53 0 1,-70 0-16</inkml:trace>
  <inkml:trace contextRef="#ctx0" brushRef="#br0" timeOffset="70022">19491 12153 0,'0'18'47,"0"17"-32,0 0-15,0 18 16,0-35-16,0 0 15,0 34 1,35-52-16,-17 0 31,0-35-15,-18 18-1,52-19-15,-52 1 16,36 17-16,-36-17 16,35 17-16,-35 36 62,-18 17-62,18 1 16,0-19-16,0 1 15,0 17-15,18 0 16,17-35 15,-17 0-15</inkml:trace>
  <inkml:trace contextRef="#ctx0" brushRef="#br0" timeOffset="70338">19897 12153 0,'-36'0'15,"36"0"-15,-35 35 16,35-17-16,0 0 16,0 17-1,0 0 1,35-35-1,-17 0 1,-18 18-16,18-18 16,-18 35 30,-36-17-30,-17 17 0</inkml:trace>
  <inkml:trace contextRef="#ctx0" brushRef="#br0" timeOffset="70710">20038 12294 0,'17'0'0,"19"0"15,-19-35 1,19 17 0,-36-17-1,17 35 1,-17-35-16,-17-18 15,-19 53 1,1 0 0,-18 53-1,35-18 1,18 0-16,-35 1 15,35-1-15,0-17 16,35-1 0,-17 18-16,0-35 0,17 0 15,0 0-15,1 0 16,-1 0-16,18-17 15</inkml:trace>
  <inkml:trace contextRef="#ctx0" brushRef="#br0" timeOffset="71743">20902 12153 0,'0'-17'15,"0"17"-15,0-36 16,-35 36-16,0 0 16,17 0-16,0 0 0,-17 0 15,17 36-15,-17 34 31,35-35-31,0 1 0,0-1 16,0-17-16,0-18 16,35 0-1,1 0 1,-1-18-16,-17-17 15,17-1-15,-18 1 16,19-18-16,-36 18 16,35-18-16,-35 0 15,0 0-15,0 18 16,0 17-16,0 36 47,0 35-47,0 0 15,0 17-15,0-34 16,0-19-16,0 1 15,18 17-15,-18-17 16,17-18 0,19 0-1,-36 0 1,17 0-16,-17-36 15,18 1 1,-18 0-16,0 0 16,0 35-1,-35 0 1,-18 35-1,53 0-15,0 0 16,0-17-16,0 0 16,0 17-16,0 0 15,35-35 1,0 0-1,0 0-15,-17 0 16,35-17-16,-18 17 16,1-36-16</inkml:trace>
  <inkml:trace contextRef="#ctx0" brushRef="#br0" timeOffset="72124">21361 11818 0,'0'35'16,"0"-17"0,0 17-16,0 1 15,0 16-15,0 1 16,0 18-16,-18-18 15,18 0-15,-35 53 16,35-71 0,0 18-16,0-18 0,0 0 15,0-17-15,-18 17 16,18 1-1,-35-1-15,35 0 16,-35-35 0,35 18-16,-18-18 31,0 0-16,-17 0-15,17-36 16,-17 19-16,17-18 16</inkml:trace>
  <inkml:trace contextRef="#ctx0" brushRef="#br0" timeOffset="72378">21167 12083 0,'35'0'15,"-17"0"1,17 0-16,18-18 15,17 18-15,-17-35 16,0 35-16,0 0 16,-18-18-16,1 18 0</inkml:trace>
  <inkml:trace contextRef="#ctx0" brushRef="#br0" timeOffset="74571">20655 9948 0,'-35'0'0,"-18"36"15,35-1 1,-17 35-1,35-17-15,-18-17 0,18-19 16,0 19-16,0-36 16,0 17-16,36-17 15,17 0 1,-18 0-16,-17-17 15,17-19-15,-18 1 16,19-18-16,-36 0 0,17 0 16,-17-17-1,0 52-15,0-17 16,0 17-16,0-17 15,0 0 1,-35 35-16,35-18 16,0 53 15,0 18-16,0 0-15,0 0 16,0 0 0,0-18-16,18 18 0,-18-35 0,35-18 15,-35 17-15,35-17 16,1 0-1,-36 0 1,17-17-16,-17-19 0,0 19 16,35-1-16,-35-17 15,0 17-15,0 1 16,0-19-1,-17 36-15,-1 71 32,18-18-32,0 0 15,0-18-15,0 18 16,0-18-1,35-17 1,1-18-16,-1 0 16,-17-18-1,17 18 1</inkml:trace>
  <inkml:trace contextRef="#ctx0" brushRef="#br0" timeOffset="74838">21096 9790 0,'0'17'31,"0"36"-15,0 0-16,0 18 0,0 52 15,0-17-15,0-18 16,0-35-16,0 0 15,0 0 1,0 0 0,0-36 15,-35-17-31,0 0 15</inkml:trace>
  <inkml:trace contextRef="#ctx0" brushRef="#br0" timeOffset="75030">21026 10160 0,'52'0'16,"-34"-18"-1,0 18-15,17 0 16,-17 0-16,17 0 16,0 0-1,0 0-15</inkml:trace>
  <inkml:trace contextRef="#ctx0" brushRef="#br0" timeOffset="75784">21643 10054 0,'-18'71'0,"18"-54"15,0 36 1,0-53 0,36 0-1,-19-35 1,-17 17-1,35-17-15,-35 0 16,18 0-16,-18 17 16,35-35-1,-35 88 32,0-17-47,18 35 16,-18-18-16,35-17 15,-17-18 1,0 0-1,17 0 1</inkml:trace>
  <inkml:trace contextRef="#ctx0" brushRef="#br0" timeOffset="76088">21943 9948 0,'-18'0'15,"1"0"1,17 18-16,0 0 15,0 17-15,0 0 16,0-35 0,0 35-16,35-35 15,-35 18-15,17-18 16,-17 35-1,0-17 17,-17 17-17,-18-35 1</inkml:trace>
  <inkml:trace contextRef="#ctx0" brushRef="#br0" timeOffset="76402">22084 10160 0,'0'-35'0,"35"35"16,-17-18-16,17-17 16,-35 0 15,0-1-16,0 1 1,-18 35 0,1 0-16,-18 0 15,35 18 1,-36-1-16,36 19 15,0-1-15,0-18 16,0 19-16,0-19 16,18 19-1,0-36-15,17 0 16,0 0-16,-17 0 15</inkml:trace>
  <inkml:trace contextRef="#ctx0" brushRef="#br0" timeOffset="78301">22648 9878 0,'0'17'31,"0"19"-31,0-1 16,0 18-16,18 53 15,-18-53-15,0 0 16,0-1-16,-35 1 15,35-17-15,-18-36 16,18 35-16</inkml:trace>
  <inkml:trace contextRef="#ctx0" brushRef="#br0" timeOffset="78544">22701 9842 0,'18'0'0,"0"0"16,17 0-16,-18 0 0,36 36 16,-53 17-1,0-36 1,-17 1-1,-1 35-15,-17-18 16,0-17-16,17-18 16,18 35-16</inkml:trace>
  <inkml:trace contextRef="#ctx0" brushRef="#br0" timeOffset="78948">22966 9966 0,'-18'0'31,"-17"0"-15,35 18-16,0 17 15,-18-17-15,18 17 16,0-18 0,0 1-16,0-18 15,18 0 1,17-18-1,-35 1 1,18-18-16,-18 17 0,35-17 16,-35 17-1,18 18-15,17 0 31,-35 35-31,18 1 16,-18-19 0,17-17-1</inkml:trace>
  <inkml:trace contextRef="#ctx0" brushRef="#br0" timeOffset="79117">23125 9966 0,'17'0'16,"1"-18"-16,17 18 16,-17 0-1,-1 0-15,19 0 0,-36-35 16,17 35-16</inkml:trace>
  <inkml:trace contextRef="#ctx0" brushRef="#br0" timeOffset="79308">23195 9825 0,'0'35'0,"0"0"0,0 36 15,0-36-15,0 1 16,0-1-16,-35 18 15,35-18 1</inkml:trace>
  <inkml:trace contextRef="#ctx0" brushRef="#br0" timeOffset="79698">23266 9842 0,'0'18'16,"0"0"-16,0 70 15,0-53 1,0 1-16,0-19 15,0 18 1,0-52 31,35-54-32,-35 54-15,35 17 16,1-18 0,-36 18-1,17 0-15,-17 18 16,0 17-16,0-17 15,0-1 1,0 18 0</inkml:trace>
  <inkml:trace contextRef="#ctx0" brushRef="#br0" timeOffset="80032">23530 9807 0,'0'0'16,"36"0"-1,-1 0 1,-35 18 0,0 35-16,0-18 15,0 0-15</inkml:trace>
  <inkml:trace contextRef="#ctx0" brushRef="#br0" timeOffset="80174">23566 10089 0,'0'36'31,"0"-19"-16,0 19 1,0 17 0,-18-18-16</inkml:trace>
  <inkml:trace contextRef="#ctx0" brushRef="#br0" timeOffset="81424">18397 9313 0,'0'18'0,"0"17"0,-17 18 15,-1 0-15,18 0 16,-35-18-16,0 36 15,35-36 1,-18-17 0</inkml:trace>
  <inkml:trace contextRef="#ctx0" brushRef="#br0" timeOffset="81653">18380 9384 0,'17'18'16,"-17"17"0,36 35-1,-19-17-15,-17-35 16,36 17-16,-36-17 15,17-18-15,-17 53 16,0-36 0</inkml:trace>
  <inkml:trace contextRef="#ctx0" brushRef="#br0" timeOffset="81798">18362 9578 0,'18'0'31,"17"0"-15,0 0-16,36 0 0,-18-35 16</inkml:trace>
  <inkml:trace contextRef="#ctx0" brushRef="#br0" timeOffset="82207">18644 9331 0,'0'18'31,"18"17"-31,-18-17 0,0 17 16,0 0-1,0-17-15,0-1 16,0 19-16,0-1 15,35-35 1,-35 18-16,18-18 16,-1 0-1,19 0 1,-1 0-1,-17 0-15,-1 0 16,19 0-16,-36 0 16,35 0-16,-35-36 0,18 1 15,-18-18 1,0 35-1,0-52 1,0 35-16,0-1 16,0 36-16,0-35 15</inkml:trace>
  <inkml:trace contextRef="#ctx0" brushRef="#br0" timeOffset="82660">18362 10089 0,'0'18'32,"-18"0"-17,18 17-15,0 18 16,-17-18-16,17 0 15,0 1 1,0-1-16,-18-35 0,18 18 16</inkml:trace>
  <inkml:trace contextRef="#ctx0" brushRef="#br0" timeOffset="82911">18415 10054 0,'35'18'47,"-35"-1"-47,0 1 15,0 35-15,18-35 16,-18 17-16,0 0 15,0 0-15,0-17 16,0 0-16,0 35 16</inkml:trace>
  <inkml:trace contextRef="#ctx0" brushRef="#br0" timeOffset="83324">18362 10248 0,'18'0'32,"-1"0"-17,1-35-15,35 35 16,0 0-16</inkml:trace>
  <inkml:trace contextRef="#ctx0" brushRef="#br0" timeOffset="83632">18697 10037 0,'0'17'31,"0"18"-16,0-17-15,0 0 16,0 17-16,0-17 16,0 17-1,0-17 1</inkml:trace>
  <inkml:trace contextRef="#ctx0" brushRef="#br0" timeOffset="84130">18768 10001 0,'35'0'15,"36"0"1,-54 0-16,1 0 16,17 0-1,0 36 1,-35-19-1,0 18-15,0-17 16,0 0-16,0-1 16,-17 19-16,-18-19 0,17 19 15,-35-19 1,18 18-16,17-35 0,-17 36 15,17-36 1</inkml:trace>
  <inkml:trace contextRef="#ctx0" brushRef="#br0" timeOffset="84828">18468 10707 0,'0'53'16,"0"0"-16,-18 17 16,18 1-16,-35-1 15,35 1-15,-35-18 16,35 0-16,0-36 15</inkml:trace>
  <inkml:trace contextRef="#ctx0" brushRef="#br0" timeOffset="85054">18574 10724 0,'0'36'16,"0"-1"-16,35 36 15,-35-19-15,0 1 16,0-17-16,0 34 16,0-17-1,0-35-15,0-1 16,0 19-1</inkml:trace>
  <inkml:trace contextRef="#ctx0" brushRef="#br0" timeOffset="85208">18503 11042 0,'-17'0'0,"34"0"31,18 0-31,18 0 16,-17 0-16,-1 0 15,0-35-15</inkml:trace>
  <inkml:trace contextRef="#ctx0" brushRef="#br0" timeOffset="85372">18785 10866 0,'0'17'31,"0"18"-31,0 1 16,0 17-16,0 0 15,0-36 1,0 18-16,0-17 15,0 0 1</inkml:trace>
  <inkml:trace contextRef="#ctx0" brushRef="#br0" timeOffset="85608">18785 10901 0,'18'0'15,"0"0"-15,17 0 16,-17 0-16,-1 0 15,19 0 1,-1 53-16,-35 0 16,0-36-1,0 1-15,0 17 16,-18-17-16,-17 17 15,17-17-15,1 17 16</inkml:trace>
  <inkml:trace contextRef="#ctx0" brushRef="#br0" timeOffset="86044">19050 10901 0,'35'0'16,"-35"17"0,0 19-1,0 17 1,0-36-16,0 19 15,0-1 1,18-35 0,-18 17-16,0 1 15,18-18 1,-1 0-1,36 0 1,-18 0 0,-17-35-1,-18 0 1,35 17-16,-35-17 15,0 17-15,0-17 16,0 17-16,0-17 16,0 35-16,0-18 0</inkml:trace>
  <inkml:trace contextRef="#ctx0" brushRef="#br0" timeOffset="86320">19350 10883 0,'18'0'16,"-18"35"-16,0-17 15,0 0-15,0 17 16,0 53 0,0-53-16,0 1 0,35 17 15,-35-36-15,0 1 16,0 0-16,0 17 15,0-17 1,0-18-16</inkml:trace>
  <inkml:trace contextRef="#ctx0" brushRef="#br0" timeOffset="86653">19438 10848 0,'18'0'15,"-1"0"1,19 0-1,-19 0 1,-17 0-16,18 0 16,-18 70-1,0-52-15,0 0 0,0 17 16,0 0-16,0-35 15,0 36-15,-18-36 16,-17 17 0,17-17-16,18 18 0,-53-18 15</inkml:trace>
  <inkml:trace contextRef="#ctx0" brushRef="#br0" timeOffset="87352">18486 10760 0,'0'-36'32,"0"19"-1,35 17-16,0 0 1,0 17 0</inkml:trace>
  <inkml:trace contextRef="#ctx0" brushRef="#br0" timeOffset="89332">19350 9366 0,'0'-17'16,"18"17"15,34 0-15,-16 0-1,-1 0 1,-35 17-16,18 19 31,-18-1-15,0-18-16,0 19 15</inkml:trace>
  <inkml:trace contextRef="#ctx0" brushRef="#br0" timeOffset="89464">19438 9578 0,'18'35'62</inkml:trace>
  <inkml:trace contextRef="#ctx0" brushRef="#br0" timeOffset="89819">19509 10072 0,'17'0'15,"19"0"1,-19 0 0,1 0-1,-18 17 1,0 1-1,0-18-15,0 35 16</inkml:trace>
  <inkml:trace contextRef="#ctx0" brushRef="#br0" timeOffset="89948">19544 10213 0,'0'35'32,"0"-17"-17,18-18-15,-18 35 16</inkml:trace>
  <inkml:trace contextRef="#ctx0" brushRef="#br0" timeOffset="90397">19826 10689 0,'35'-17'16,"1"17"-16,-1 0 15,-35 35 1,0 0-1,0 18 1,0-35 0,-18 17-16,18-17 15</inkml:trace>
  <inkml:trace contextRef="#ctx0" brushRef="#br0" timeOffset="90539">19861 11060 0,'0'17'16,"0"1"-1,0 17 1,0 0 0</inkml:trace>
  <inkml:trace contextRef="#ctx0" brushRef="#br0" timeOffset="92661">16775 13176 0,'0'0'63,"0"36"-63</inkml:trace>
  <inkml:trace contextRef="#ctx0" brushRef="#br0" timeOffset="92760">16775 13494 0,'0'35'0,"0"18"16</inkml:trace>
  <inkml:trace contextRef="#ctx0" brushRef="#br0" timeOffset="92879">16810 13864 0,'0'18'16,"0"17"0</inkml:trace>
  <inkml:trace contextRef="#ctx0" brushRef="#br0" timeOffset="92999">16792 14199 0,'0'36'16,"0"-19"-16,-17 19 15</inkml:trace>
  <inkml:trace contextRef="#ctx0" brushRef="#br0" timeOffset="93138">16775 14552 0,'0'18'16,"0"17"0,0-17-16,0-1 15,0 36-15,0-18 16</inkml:trace>
  <inkml:trace contextRef="#ctx0" brushRef="#br0" timeOffset="93382">16775 15293 0,'-36'35'0,"36"0"16,0 1-16,0-1 15,-17-17-15,17-1 16,0 36-1,0-17-15,0-1 16,0 35-16,0-17 16,0 18-16,0 17 15,0-17-15</inkml:trace>
  <inkml:trace contextRef="#ctx0" brushRef="#br0" timeOffset="120018">15681 12365 0,'-53'0'0,"53"-35"15,18 17 1,-18 18 15,0-18 16,17 18 0,54 0-47,-1-35 15,19 35-15,-19 0 16,-35 0-16,1 0 15,-1 0-15,-17 0 0,-1 0 16,19 0 0,-1 0-1</inkml:trace>
  <inkml:trace contextRef="#ctx0" brushRef="#br0" timeOffset="120340">16051 12100 0,'-35'0'15,"53"0"1,-1 0-1,-4091 18 1,8166-18-16,-4039 18 16,-18 17-1,0-18 1,-35 19-1,0-19 17,-17 36-17,-107 35 1,71-52-16</inkml:trace>
  <inkml:trace contextRef="#ctx0" brushRef="#br0" timeOffset="124537">12065 12188 0,'0'36'156,"0"-19"-156,0 1 16,0 17-16,0 18 15,0 0-15,0 0 0,0 0 16,0 0-16,0 17 16,0 1-16,0 0 15,0 105 1,0-105-16,0 17 15,0-18-15,0 1 16,0-1-16,0 19 16,-18-19-16,18 1 15,0 17-15,0-35 16,0 0-16,0 0 15,0 0-15,0-18 16,0 0-16,0 18 16,18 18-16,-18-19 15,0 1-15,0 0 0,0 18 16,0-1-16,0 36 15,0-18-15,0 18 16,0-18 0,35 18-16,-35-35 0,0 17 15,53-17-15,-53 17 16,35-35-16,-35 0 15,18 17 1,-18-52 31,18-18-47,17 0 15,0 0 1,-35 17-16,36-17 16,16 0-1,-34 0-15,17 36 16,-17-36-16,17 0 15,18 0-15,-17 0 16,-1 17-16,18-17 16,0 36-16,70-36 15,-52 35 1,-1-35-16,1 0 15,35 0-15,17 0 16,1 0-16,-1 0 16,-35 0-16,36 0 15,-18 0-15,-18 0 0,18 0 16,17 0-16,-17 0 15,17 0-15,36 0 16,0 0 0,-18 0-16,-18 0 0,19 0 15,-19 0-15,0 0 16,-17 0-16,-17 0 15,105 0 1,-89 0-16,1 0 16,-18 0-16,-17 0 15,17 0-15,-35 0 16,-18 0-16,1 0 15,-19 0-15,19 0 16,-19 0 0,-17 18-16,18-18 15,-18-36 63</inkml:trace>
  <inkml:trace contextRef="#ctx0" brushRef="#br0" timeOffset="126591">12771 8184 0,'0'0'46,"17"0"-30,18 0-16,18 0 16,36 0-16,16 0 15,72 0-15,-1 0 0,-17 0 16,17 18-1,-17-18-15,17 0 0,1 0 16,-18 0-16,88 0 16,-18 0-16,18 0 15,-36 0-15,-16 0 16,-1 0-16,-53 0 15,35-18-15,-17 18 16,-53 0-16,-36-35 16,-17 35-16,-35 0 15,-18-17 1,-18 17-1,-17 0-15</inkml:trace>
  <inkml:trace contextRef="#ctx0" brushRef="#br0" timeOffset="127259">15875 8008 0,'0'18'47,"18"-18"-31,17 35-1,-17-35-15,17 53 16,0-53-16,-17 35 15,17-35-15,-17 35 16,-1-35 0,-17 36-16,-17-1 46,-36 0-46,-35 1 16,-36 34-16,-35 1 16,36-18-16,-18-18 15</inkml:trace>
  <inkml:trace contextRef="#ctx0" brushRef="#br0" timeOffset="128746">12894 8273 0,'0'17'93,"35"36"-93,-35 0 0,0-18 16,18 1-16,-18-1 15,0 18 1,0 35-16,0 18 0,0 0 16,0 0-16,0 35 15,0-18-15,0-35 16,0-17-16,35-1 15,-35-34-15,0-19 16,0 19-16,0-1 16,18-35 77,17 0-77,-17 0-1,-1 0-15,19 0 16,-19 0-16,1 0 16,35 0-1,-18 0-15,0 0 0,18 0 16,0 0-16,0 0 15,0 0-15,0 0 16,0 0-16,0 0 16,17 18-16,-17-18 15,18 0-15,-18 35 0,17-35 16,19 0-16,-19 0 15,89 35 1,-106-35-16,0 0 16,0 0-16,0 0 15,-1 0-15,19 0 16,0 0-16,105 0 15,-70 35 1,-36-35-16,1 0 16,-18 0-16,35 36 15,-35-36-15,0 0 16,-18 17-1,18-17-15,-18 0 0,18 0 0,-17 36 16,-1-36-16,0 0 16,0 0-16,18 0 15,-17 0 1,-1 0-16,0 17 0,0-17 15,-17 0-15,0 0 16,17 0-16,-17 0 16,-1 0-16,18 0 15,-17 0 1,-18 0 46</inkml:trace>
  <inkml:trace contextRef="#ctx0" brushRef="#br0" timeOffset="133997">16334 9825 0,'-18'0'93,"18"0"79,0-18-156,18 18-1,-18-17-15,35 17 16,0-36-1,18 36 1,-18 0 0,1 0-1,-19 0 16,1 0-15,17 18 0,-17-18-1,-18 18-15,17-18 16,-17 17-1,0 18 17,0-17-17,0 0 1,0 17-1,0 0-15,0-17 16,0 17-16,-35-17 16,35 0-16,-53-18 15,18 35 1,17-18-16,-17-17 15,17 0-15,1 0 0,-18 0 16,17 0-16,0 0 16,-35 0-1,36-35-15,-36 18 16,35-19-16,-17 19 15,17-19-15,-17 1 16,35 0 0,18-1-1,-1 1 1,36 18-16,-18 17 15,1-53-15,-1 53 16,18-18 0</inkml:trace>
  <inkml:trace contextRef="#ctx0" brushRef="#br0" timeOffset="135640">16510 15487 0,'0'-18'31,"-18"-17"-15,18 0-1,0 17-15,0-17 0,0 17 16,36-17-1,-1 0-15,18-1 0,0 36 16,0-53-16,0 53 16,17 0-16,-17 0 15,18 36-15,-36-19 16,0 19-16,0-19 15,-35 1-15,18 17 16,-18 0-16,0 1 16,0 17-16,-18 0 15,-17-18-15,18 0 16,-19 0-16,19-17 15,-1-18-15,-35 53 16,0-53-16,0 18 16,-70-18-1,70 0-15,0-18 0,18-35 16,-1 0-16,19 0 15,17-17-15,0-19 16</inkml:trace>
  <inkml:trace contextRef="#ctx0" brushRef="#br0" timeOffset="137112">16633 12665 0,'0'-36'0,"0"54"78,0 0-63,0 17-15,0 0 16,0 1-16,0 16 16,0-16-16,0-19 15,0 1-15,0 17 0,-17 1 16,17-1-1,0 0 1,0-17 46</inkml:trace>
  <inkml:trace contextRef="#ctx0" brushRef="#br0" timeOffset="137618">16457 12982 0,'0'0'16,"53"53"-16,-35 18 16,-18-18-16,53 0 15,-53-18-15,0 0 16,17-35-16,-17 18 0,18-18 31,35-18-15,-36-35-1,19 18-15,-19 17 16</inkml:trace>
  <inkml:trace contextRef="#ctx0" brushRef="#br0" timeOffset="137918">16563 13423 0,'0'18'16,"0"17"-16,0 0 15,0 1 1,0 17-16,0-1 0,0-16 15,-18 17-15,18-36 16,0 1-16,0 0 16,0 35-16,18-53 15</inkml:trace>
  <inkml:trace contextRef="#ctx0" brushRef="#br0" timeOffset="138247">16404 13758 0,'0'0'0,"0"36"16,0-1 0,0 0-16,0 18 0,0-18 15,35-17-15,-17 17 16,0-35-1,17-35 1,-17 0 0,17-1-16,-17 1 15,17 18-15,-35-1 16</inkml:trace>
  <inkml:trace contextRef="#ctx0" brushRef="#br0" timeOffset="138571">16404 14129 0,'0'-18'0,"0"0"15,18-17 1,17 35-1,18 0-15,-18 0 16,18 18 0,-53 17-16,35 0 15,-35 1-15,0 17 31,-52-18-15,34-35-16,-17 35 0,17-35 16,0 0-16,-17 0 15,0-35 1,35 0-1,0 17-15</inkml:trace>
  <inkml:trace contextRef="#ctx0" brushRef="#br0" timeOffset="138942">16528 14517 0,'17'0'32,"-17"17"-17,0 19 1,0-1-1,0 0-15,0 71 16,0-71 0,0-17-16,0 17 0,0-17 15,0 0-15</inkml:trace>
  <inkml:trace contextRef="#ctx0" brushRef="#br0" timeOffset="139260">16334 14781 0,'0'53'15,"0"-17"-15,53-19 16,-53 18-16,17-17 16,-17 17-1,18-35-15,17-17 47,-35-54-31,53-17-16,-18-18 15,1-17-15,16-1 0,19 18 16</inkml:trace>
  <inkml:trace contextRef="#ctx0" brushRef="#br0" timeOffset="140028">16828 12612 0,'17'0'31,"18"35"-16,1 36-15,17 17 16,17 0-16,1-17 16,-1 17-1,1 35-15,-1-52 0,1-1 16,-36-34-16,0 17 15,1-36-15,-19 18 16,36-17 0</inkml:trace>
  <inkml:trace contextRef="#ctx0" brushRef="#br0" timeOffset="140309">17480 13194 0,'0'18'16,"0"34"-16,0-34 16,35 17-16,-35 1 15,18 17-15,-18-18 16,0 0-1,0-17-15,0 17 16,-35-35 31,-1 0-47,-16 0 15,-19-35-15,-17-1 16,0-34-16</inkml:trace>
  <inkml:trace contextRef="#ctx0" brushRef="#br0" timeOffset="142282">16651 8467 0,'0'0'63,"35"17"-48,36 36 1,-53-35 0,17 35-16,0 17 15,-35-17-15,35 18 16,-35-18-16,53 17 15,-53 1-15,53 52 16,-35-87 0,-18-1-16,18-35 15,-18 35-15,35-35 16,-35 18-16,17-18 31</inkml:trace>
  <inkml:trace contextRef="#ctx0" brushRef="#br0" timeOffset="142892">17198 9049 0,'0'17'47,"0"1"-31,0 0-16,0-1 0,0 19 15,0-19-15,0 1 16,0 35-1,0-18 1,-18 0 0,18-17-1,-17-18 63,-1 0-31,18 0-31,-35 0-1,-36-53 1,36 53-16,-18-53 15,0 18-15,35 0 16</inkml:trace>
  <inkml:trace contextRef="#ctx0" brushRef="#br0" timeOffset="143747">16334 8643 0,'0'18'62,"0"-1"-46,17 19 0,-17-1-16</inkml:trace>
  <inkml:trace contextRef="#ctx0" brushRef="#br0" timeOffset="143879">16351 8819 0,'0'36'31,"0"-19"-31</inkml:trace>
  <inkml:trace contextRef="#ctx0" brushRef="#br0" timeOffset="144018">16351 8996 0,'0'17'15,"0"36"1</inkml:trace>
  <inkml:trace contextRef="#ctx0" brushRef="#br0" timeOffset="144142">16351 9119 0,'0'18'16,"0"17"15</inkml:trace>
  <inkml:trace contextRef="#ctx0" brushRef="#br0" timeOffset="144247">16351 9296 0,'0'35'31,"0"0"-15</inkml:trace>
  <inkml:trace contextRef="#ctx0" brushRef="#br0" timeOffset="144378">16351 9437 0,'0'17'31,"0"19"-15</inkml:trace>
  <inkml:trace contextRef="#ctx0" brushRef="#br0" timeOffset="144535">16369 9560 0,'0'18'16,"0"17"15,0-17-31</inkml:trace>
  <inkml:trace contextRef="#ctx0" brushRef="#br0" timeOffset="145477">17886 8431 0,'35'0'47,"0"-17"-32,-17 17-15,17 0 16,-17 0 0,0 0-16,-1 0 0,19 0 15</inkml:trace>
  <inkml:trace contextRef="#ctx0" brushRef="#br0" timeOffset="150592">3422 7020 0,'0'0'0,"0"0"94</inkml:trace>
  <inkml:trace contextRef="#ctx0" brushRef="#br0" timeOffset="152602">4957 7003 0,'17'0'47</inkml:trace>
  <inkml:trace contextRef="#ctx0" brushRef="#br0" timeOffset="159450">1499 7197 0,'0'17'156,"0"1"-47,0 0-93,0 17-1,0 0 1,0-17-16,0-1 15,0 36 1,0 0-16,0 0 0,0 0 16,-17 0-16,17 0 15,-18-18-15,18 18 16,0-18-16,0 1 15,-35-19-15,35 19 16,0-19-16,0 1 16,0 17-16,0-17 15,0-1-15,0 19 16,0-1-1,0-17 1,0-1-16,0 19 16,0-19 15,0 1-16,0 17 48,35-35-1,-35-18-62</inkml:trace>
  <inkml:trace contextRef="#ctx0" brushRef="#br0" timeOffset="160806">2081 8202 0,'0'0'47,"0"71"-32,0-54-15,0 1 16,0 17-1,0 0 1,0-52 46</inkml:trace>
  <inkml:trace contextRef="#ctx0" brushRef="#br0" timeOffset="161070">2099 8114 0,'0'0'63</inkml:trace>
  <inkml:trace contextRef="#ctx0" brushRef="#br0" timeOffset="161452">2205 8326 0,'0'-36'31,"17"36"-31,19 0 15,-1-17-15,-17 17 16,-1 0-16,19 0 16,-1 0-1</inkml:trace>
  <inkml:trace contextRef="#ctx0" brushRef="#br0" timeOffset="161722">2311 8184 0,'0'0'31,"0"18"-15,0 17-16,0-17 0,0 0 15,-18 17-15,18 0 16,0-17-1</inkml:trace>
  <inkml:trace contextRef="#ctx0" brushRef="#br0" timeOffset="162096">2399 8273 0,'18'0'16,"34"0"-1,-16 0 1,34 0 0,-52 0-16,17 0 15,-17 0 16</inkml:trace>
  <inkml:trace contextRef="#ctx0" brushRef="#br0" timeOffset="162374">2505 8132 0,'0'17'47,"0"36"-47,0-18 15,0 1-15,0-19 16,0 19-16,0-19 16,0 1-1,0-1-15</inkml:trace>
  <inkml:trace contextRef="#ctx0" brushRef="#br0" timeOffset="468962">3316 9790 0,'18'0'47,"-18"0"-47,35 52 15,-35-34 1,18 17 0,-18 1-1,35-1 1,-17-35 15,17-35-31,-18-36 16,19 1-1,-36-19-15,53 19 0,-53-36 16</inkml:trace>
  <inkml:trace contextRef="#ctx0" brushRef="#br0" timeOffset="470317">4992 9790 0,'53'70'47,"-53"-35"-32,17 1-15,-17-1 16,36 0-16,-36-17 15,17-18 1,-17-18 15,36-35-31,-1-35 16,0-18-1,0 0-15,-17 18 0</inkml:trace>
  <inkml:trace contextRef="#ctx0" brushRef="#br0" timeOffset="472022">6509 9790 0,'-36'0'32,"54"17"30,-18 1-62,0-1 16,18 19-16,-18-19 15,35 19 1,-17-36 31,-18-36-32,70-34-15,-34 17 16,16-53-1,-52 53-15</inkml:trace>
  <inkml:trace contextRef="#ctx0" brushRef="#br0" timeOffset="480310">16175 8361 0</inkml:trace>
  <inkml:trace contextRef="#ctx0" brushRef="#br0" timeOffset="485428">19315 8555 0,'-36'0'31,"54"0"16,17-35-47,18 35 16,0-18-1,35 18-15,18-35 0,0 35 16,35-53-16</inkml:trace>
  <inkml:trace contextRef="#ctx0" brushRef="#br0" timeOffset="485667">20443 8502 0,'18'35'15,"17"-35"-15,1 0 16,17 0-16</inkml:trace>
  <inkml:trace contextRef="#ctx0" brushRef="#br0" timeOffset="486290">20038 9278 0,'35'0'16,"0"0"-1,-17 0 1,17 0-16</inkml:trace>
  <inkml:trace contextRef="#ctx0" brushRef="#br0" timeOffset="486756">20002 10301 0,'0'18'16,"18"-18"-1,35 0 1,-35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00" units="cm"/>
          <inkml:channel name="Y" type="integer" max="1920" units="cm"/>
          <inkml:channel name="T" type="integer" max="2.14748E9" units="dev"/>
        </inkml:traceFormat>
        <inkml:channelProperties>
          <inkml:channelProperty channel="X" name="resolution" value="44.31314" units="1/cm"/>
          <inkml:channelProperty channel="Y" name="resolution" value="50.3937" units="1/cm"/>
          <inkml:channelProperty channel="T" name="resolution" value="1" units="1/dev"/>
        </inkml:channelProperties>
      </inkml:inkSource>
      <inkml:timestamp xml:id="ts0" timeString="2020-04-23T03:58:03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1305 3510 0,'0'0'265,"-17"0"-187,-19 0-15,19 0-1,17 18 79,0-1-95,-18-17-14,18 36 46,0-19 0,0 1 78,0 17-63,0-17 16,0 0-31,0-1-46,0 18 30,0-17-15,0 0-16,0 17 0,0-17 63,-35-18-16,35 17-63,-18-17 32,18 36-31,-17-36 15,17 17 0,-36-17-15,19 0 31,-1 0-1,-17 0 1,17 0 31,18 0 16,35 0-63,-17 0-15,-18 18-1,18-18 1,17 0-1,-35 35 17,18-35-32,-18 18 31,17-18-16,-17 17 32,35-17-31,-35 36-1,0-19 17,0 1-1,18-18-16,-18 18 17,0 17-17,0-17 16,0-1-15,0 18 15,0-17 0,0 0 1,0 17 14,0-17-14,0-1 14,0 19-14,0-19-1,0 1-16,-18 17 1,18-17 15,0-1 16,18-17 0,-18 36-16,18-36-15,-1 0 30,19 0-14,-36 17-17,17-17 32,1 0 0,17 0-32</inkml:trace>
  <inkml:trace contextRef="#ctx0" brushRef="#br0" timeOffset="12676">1270 5080 0,'18'0'390,"-1"0"-343,1 0-16,17 0 16,-17 0-16,-18 18-16,17-18 1,19 0 15,-19 0 0,1 0 1,0 0-17,17 0 16,-35 17-31,18-17 16,-1 0 15,19 0-15,-19 0 15,1 0-15,17 0 15,-17 0-16,-1 0 1,19 0 0,-1 0-16,-17 0 15,17 36 1,-18-36-1,19 0 1,17 0 0,-36 0-1,19 0-15,-19 0 16,18-18-16,1 18 15,-1 0 1,0 0 0,1-18-1,16 18 1,-16 0-1,-1 0 1,-17 0-16,17 0 16,0 0-1,1 0 1,-1 0-1,-18 0-15,36 0 16,-17 0 0,-1 0-1,0 0 1,0 0-1,18 0 1,-17 0 0,-1 0-1,-17-35 1,17 35-1,0 0 1,0 0 0,-17 0-16,35 0 15,-18 0 1,-17 0-1,0 0 1,17 0 15,-18 0-31,-17-18 16,36 18-1,-1 0 1,0 0-16,-17 0 0,0 0 16,17-17-16,0 17 15,-17 0 1,17 0-1,0 0-15,1 0 16,-19 0 0,18 0-1,-17 0 16,0 0 1,-1 0-17,19 0 1,-19 0 15,1 0-15,17 0-1,-17 0 1,0 0 15,-18-36-15,35 36-1,-18-17 48,-17-18-32,18 35-31,-18-18 15,0 0 17,35 18-1,-35-17-31,0-36 31,0 35-15,-17 0-16,17-17 15,-18 35 1,18-18-1,-18 18 1,18-35-16,-35 35 16,18-35-1,-1 17 1,-17 18-1,35-17-15,-36 17 16,19 0 0,17-36-16,-36 36 15,1 0-15,0-17 16,0 17-1,-1 0 1,-17 0 0,18 0-1,17 0-15,-17 0 16,0 0-1,17 0 1,-17 0-16,0 0 16,-1 0-1,19 0-15,-1 0 16,-17 0-1,0 0-15,17 0 16,-17 0 0,-1 0-1,1 0 1,18 0-16,-1 0 0,-17 0 15,35 0-15,-36 0 16,1 0 0,0 0-1,-1 0 1,-16 0-1,34 0-15,-17 0 16,-1 0 0,-34 35-1,52-35-15,1 0 16,-1 0-1,-17 0-15,17 18 0,-17-18 16,17 0 0,-17 0-16,17 0 15,-17 0 1,17 0-1,1 0 1,-19 0 0,19 0-16,-1 0 15,-17 35-15,17-35 16,0 0-16,-17 0 15,0 0 1,17 0 0,-17 0 15,0 0-16,-36 0 1,54 0-16,-1 0 16,0 0-16,-35 0 15,36 0 1,-1 0 15,-17 0-15,17 18-1,-17-18 1,-18 35-1,0-35 1,18 0 0,17 0-1,0 0 1,-17 0 15,18 0 63,17 35-48,0-17-30,0 17 0,0-17-1,0-1 16,0 1-15,0 17 0,0-17-1,0 0-15,0 17 31,0-18-15,-18 1 31</inkml:trace>
  <inkml:trace contextRef="#ctx0" brushRef="#br0" timeOffset="13352">1252 4992 0,'0'-35'47,"-17"35"-32,-19 0 1,36-18 0,-17 18-16,-1 0 15,-17 0 1,0 0-1,17 0 1,-17 0 0,-1 0-16,19 0 15,-1 0 1,0 0 15,18 0 0</inkml:trace>
  <inkml:trace contextRef="#ctx0" brushRef="#br0" timeOffset="13974">1058 4798 0,'0'0'78,"0"17"-63,-35-17-15,35 18 16,-18-18-1,18 18-15,-17-18 0,17 17 16,-18-17 0,-17 0-1,35 36-15,-18-36 31,18 17 32,-17-17-48,17 18 48,0-18-63,0 35 15,35-35 1,18 18 0,-18-18-16,-17 53 0</inkml:trace>
  <inkml:trace contextRef="#ctx0" brushRef="#br0" timeOffset="32180">5821 5062 0,'-18'0'141,"18"18"763,-35-18-701,35 18-156,-18-18 0,18 35-16,-17-35 0,-1 0 0,18 18-15,-35-18 31,17 0 15,0 0-15,18 17-16,-35-17-15,18 0 15,-1 0 0,-17 0 0,17 0 16,18 35 16,-18-35-1,-17 0 16,17 0-47,1 0 0,-1 0 16,-17 0 0,17 0-16,1 0 32,-19 0-32,19 0 0,-1 0 16,-17 0-16,17 0-15,0 0 15,-17 0 0,18 0 31,-1 0-30,-17 0-17,35-17 1,-18 17-1,0 0 1,1 0 15,-19 0 0,19 0 1,-1 0-17,-17 0 16,17 0-15,1 0 15,-19 0 16,19 0-16,-1 0 0,-17 0 1,17 0-17,1 0 32,-1 0-16,-17 0-15,17 0 15,-17-18-15,17 18 15,0 0-16,1 0 17,-19 0-1,19 0 16,-1 0-16,-17 0 0,17 0-15,1 0 15,-19 0 16,19 0-1,-1 0-14,-17 0-1,17 0-16,1 0 17,-19 0-1,19 0-16,-1 0 17,0 0-17,-17 0 1,17 0-1,1 0 1,17 0-16,-35 0 16,17 0-1,0 0 17,-17 0-17,17 0 16,1 0-15,-19 0 0,19 0-1,-1 0 1,-17 0-1,17 0 17,1 0-1,-19 0 16,19 0-16,17-17-16,0-19 63,0 19-31,0-1-16,0-17 1,-18 35-1,18-18-16,0 0-15,0-17 32,0 18-17,0-1 1,0-17-1,0-1 1,0 1 0,0 17-1,-35 18 1,35-35-1,0 17 17,0 1-1,0-18-16,0 17 17,0 0-1,0 1 0,0-36 0,0 35-15,17 18-1,-17-18 32,18 18 16,-18-35-48,18 35 32,-18-17-31,35 17-1,-17 0 32,-1 0-16,18 0 0,-35-18-31,18 18 16,0 0 15,17 0 0,-17 0 1,-1 0-17,19 0 1,-19 0 15,1 0 0,0 0 0,17 0 16,-18 0-31,19 0-1,-1 0 17,-17 0 14,-1 0 17,19 0-16,-19 0-1,1 0-14,-18-35-17,17 35 1,19 0 31,-19 0-1,1 0-14,17 0-1,-17 0 16,0 0-1,17 0 1,-18 0 62,1 0-15,-18 17-78,35-17-1,-17 0 32,0 0-16,-1 0 0,19 0 1,-19 0-17,-17 18 16,18-18-31,17 0 32,-17 0-1,-1 0 0,19 0 0,-19 35-15,1-35-16,17 0 15,1 0 1,-1 0 0,-18 0-1,19 0 1,-19 0-1,1 0 1,17 0 0,-17 0-1,0 0 1,17 0-1,-18 0 1,1 0 0,17 0-1,-17 18 1,0-18 15,17 0-15,-17 0 15,-1 0-16,19 0 17,-36 17-17,17-17 1,1 0 15,-1 0 16,19 0-16,-19 36 16,19-36-16,-19 0 16,1 0 46,0 0-15,17 0 203,-35 17 234,17-17-484,1 0 219,-18 18-172,0 17 93,0-17-77,35-18-94,-35 18 78,0 17-16,0-18 16,18-17-31,-18 18-31,18-18 62,-18 35-78,0-17 62,35-18-46,-35 18 46,18-18-31,-18 35-15,17-17 46,-17-1-15,0 19-16,0-19 1,0 1 14,0 17-14,0-17-1,0-1 0,0 1 16,0 17 93,35-35-109,-35 18 1,0 0 420</inkml:trace>
  <inkml:trace contextRef="#ctx0" brushRef="#br0" timeOffset="35666">917 5468 0,'18'0'125,"-1"0"-125,-17 0 15,36 0-15,17 0 16,-18 0-1,0 0 1,-17 0 0,17 0-16,-17 0 15,-1 0-15,1 0 16,35 0-1,-35 0-15,17 0 16,-17 0-16,-1 0 16,18 0-16,-17 0 15,0 0-15,17 0 16,-17 0-16,17 0 15,0 0 1,1 0 0,16 0-1,-34 0-15,0 0 16,17 0-16,-17 0 15,17 0 1,0 0 0,0 0-1,1 0 1,-1 0-1,0 0-15,18 0 32,-35 0-32,-1 0 0,19 0 15,-19 35-15,1-35 16,17 0-16,-17 0 15,35 0 1,-36 0-16,1 0 16,17 0-16,1 0 15,-1 0 1,-17 0-1,17 0 1,-17 0 0,-1 0-1,18 0 1,18 0-1,-35 0-15,0 0 16,17 0-16,-17 0 16,34 0-1,-16 0 1,-1-17-16,0 17 15,-17 0 1,0 0-16,17-18 16,0 18-1,-17 0-15,35-35 16,-36 35-1,19 0-15,-19 0 32,36-18-32,-18 18 15,1 0 1,-36-17-1,35 17 1,0 0-16,18 0 16,-53-36-1,18 36-15,-1 0 16,19 0-1,-19-17 1,19 17 0,-1 0-1,-17 0 1,-1 0 15,-17-18-31,18 18 16,17 0-1,-17-35 1,17 35-1,-35-18-15,18 18 16,-1 0 0,-17-35-1,18 35-15,17 0 16,-17 0-1,17-18 1,0 18 0,-17-35-1,0 35 1,-18-18 15,35 18-31,-53 0 140</inkml:trace>
  <inkml:trace contextRef="#ctx0" brushRef="#br0" timeOffset="37378">1023 5327 0,'-18'0'94,"-17"0"-79,35 18 1,-18-18-16,18 17 15,-17-17-15,-18 18 16,-1-18 0,36 35-1,-17-35-15,-19 18 16,19-18 15,17 17 141,17-17-157,19 0 1,-36 36-16,53-36 15,-36 0 1,18 17 0,18 19-1,-35-36-15,0 17 16</inkml:trace>
  <inkml:trace contextRef="#ctx0" brushRef="#br0" timeOffset="65366">5927 4780 0,'0'-35'16,"0"17"15,0 1 31,0-19-15,17 36-47,-17-17 16,36 17-1,-36-18-15,35 18 16,-17-35-16,34 17 15,-16 18 1,-36-35 0,35 35-16,-17 0 15,-18-18-15,53 18 0,-18-17 31,0 17-31,0 0 16,1 0 0,-19 0 15,1 0-16,17 0 1,18 0 0,-35 0-16,-1 0 15,19 0 1,17 0-1,-36 0 1,1 0 0,17 0-16,-35 17 15,18-17 1,-1 35-16,19-35 31,-36 18-31,17-18 16,-17 18-1,18-18 1,-18 35-16,35-35 15,-35 18 1,18-18 0,-18 17-16,0 19 15,18-36-15,-18 17 16,0 1-1,35-18-15,-35 35 16,17 0 15,-17-17-15,0 17 15,0 1-15,0-19-1,0 1 1,0 17-1,0-17 1,0-1 0,0 19-16,0-19 15,0-17 1,0 18-16,0 17 15,-35-35 1,35 53-16,0-35 16,-17-18-1,17 35-15,-18 0 16,18 1-1,-35-36 1,35 17-16,-18 1 16,18 17-1,-18-35-15,18 18 16,-35 17-1,35-17 1,-18-18 0,18 17-16,-35-17 0,35 18 15,-17-18-15,17 35 16,-18-17-1,-17-18 1,35 35-16,-18-35 16,0 18-1,-17-18 1,35 18-16,-18-18 15,1 35 1,-36-35 0,53 17-16,-35-17 0,-1 36 15,1-36 1,0 17-1,17-17 1,-17 36 0,17-36-1,1 17 1,-36-17-1,53 18 1,-36-18-16,1 35 16,0-35-1,0 18 1,17-18-1,-17 0 1,35 35 0,-18-35-16,-17 0 15,35 18 1,-36-18-16,1 0 15,17 17 1,-17 19 0,18-36-1,17 17 1,-36-17-16,36 18 31,-17-18-31,17 35 31,0-17 16,0-1-16,0 19 0,0-19-15,0 1 0,0 0 15,0 17 0,0-17-15,0-1 15,-18-17-16,-17 36 1,17-36 0,0 17-1,-34-17 1,16 35-1,19-35 1,-1 0-16,-35 0 16,18 0-16,0 0 0,-1 0 15,1 0-15,-18 18 16,-53-18-1,71 0-15,0 0 16,-1 35-16,-17-35 16,18 0-16,0 0 15,-18 0-15,0 36 16,0-36-16,-17 0 15,17 0-15,0 17 16,0-17-16,-18 0 16,18 0-16,0 0 15,1 0-15,-19 36 16,0-36-16,19 0 15,16 17-15,1-17 0,0 53 16,-18-53-16,17 35 16,19-35-1,-18 0-15,-1 0 16,19 0-1,-19 0 1,1 0 0,0 0-1,35-17-15,-18 17 16,1 0-1,-36 0 1,35-36 0,-17 36-16,-1-17 15,1 17 1,35-35-1,-35 35 1,-18-18-16,18 18 16,-1 0-16,1-35 15,17 35-15,-17 0 16,18 0-1,-1 0-15,-17 0 0,17 0 16,0 0-16,-17 0 16,17 0-16,1 0 15,-18 0-15,17 0 16,0 0-16,-17 0 15,17 0-15,-35 0 16,18 0 0,0 0-1,0 0 1,-18 0-1,17 0-15,1 0 16,0 0 0,0 0-1,-18 0 1,17 0-1,19-18 1,-19 18-16,19 0 16,-1 0-16,1 0 15,-19 0 1,36-35-1,-17 35 1,-1 0-16,-35 0 16,35 0-1,18-18 1,-35 18-1,-18 0-15,36 0 16,-19 0-16,19 0 16,-1 0-16,-17 0 15,-1 0-15,1 0 31,35-18-31,-35 18 0,0-35 16,17 35 0,18-17-1,-35 17-15,-1-18 16,19-17-1,-1 35 1,18-18 0,-35 18-1,35-35 1,0 17 46,-18 18-62,18-18 16,0 1 15,0-19-15,0 19-1,0-18 1,0-1-1,0 1 1,0 17 15,0 1 0,0-36 1,0 35-17,0 18 1,0-17-1,0-19 1,36 36-16,-36-17 16,17-1-1,-17-17 1,18 35-16,-18-18 15,35 18 1,-17 0 0,-1-18-1,19 18 1,-36-35-1,53 35-15,-53-17 16,35 17 0,-18 0-16,19-18 0,-1 18 15,0 0 1,1-35-1,16 35 1,-34 0 0,0 0-16,17-18 15,-17 18-15,-1 0 0,19 0 16,-19 0-1,1 0-15,17-35 0,-17 35 16,-1 0-16,19 0 16,-1 0-16,-17 0 15,35 0 1,-36-18-16,18 18 15,-17 0-15,17 0 16,1 0-16,-1 0 16,18 0-16,-18 0 15,-17 0-15,17 0 16,0 0-16,1 0 15,-19 0-15,19 0 16,-19 0-16,1 0 16,-1 0-16,19 0 0,-19 35 15,19-35-15,-19 0 16,1 0-16,0 0 15,17 18-15,-18-18 16,19 0 0,-19 0-16,1 0 0,0 0 15,35 0 1,-18 0-1,0 35 1,0-35 0,1 0-16,-19 0 15,-17 18-15,53-18 0,0 0 31,-18 18-31,-17-18 0,0 0 16,-1 0-16,19 35 16,-19-35-16,19 0 15,-19 0-15,18 0 16,1 0-1,-19 0-15,1 0 16,17 0-16,-17 0 16,0 0-16,17 0 15,-17 0 1,17 0-16,-18 0 0,19 0 15,-19 0-15,1 0 16,17 0-16,-17 0 16,17 0-16,0-18 15,-17 18-15,0 0 16,17 0-16,18-17 15,-18 17-15,0 0 16,1-36-16,-19 36 16,1 0-16,17-17 15,18 17 1,-35 0-16,0 0 15,-18-18-15,52 18 16,-16 0-16,-19 0 16,1 0-16,35-35 15,-18 35 1,0 0-1,1 0 1,-1 0 0,0 0-1,-17 0 1,0 0-1,17 0 1,0 0 0,0 0-1,1 0 1,-1 0-1,18-36 1,-35 36 0,-1 0-16,18 0 15,-17 0 1,17 0-1,1 0 1,17 0 0,-18 0-1,-18 0 1,1 0-1,17 0 1,-17 0 0,0 0-1,17 18 16,-17-18-15,-1 0 15,18 0 0,-35 18-31,18-18 16,0 0 15,17 0 0,-17 0-15,-1 0 0,1 0-1,17 0 16,-17 0 32,0 0-32,17 0 47,-35 0 94,17 0-63,-17-18 250,18 18-328,-18-35 62,35 35-30,-35-18-32,0 1 47,0-19 0,0 19 62,0-1-93,0-17 31,-17 35-47,17-18-15,-18 18 62,18-18-47,-18 18 0,-17 0 16,35-17 0,-17 17-31,17-36 46,-18 36-31,18-17-15,-35 17 15,35-18-15,-18 18 15,18-35 0,-18 35-15,18-18 46,0 1 32,-17 17-79,17-36 48,0 19-1,0-1 0,0-17 1,0 17-16,0 1-1,0-19 1,0 19 0,0-1-16,0 0 16,0-17-31,0 17-1,0 1 79,0-19-63,0 19-15,0-1-1,-36 18 16,36-35-15</inkml:trace>
  <inkml:trace contextRef="#ctx0" brushRef="#br0" timeOffset="73390">1252 6685 0,'0'0'93,"18"0"-61,-18 0-17,35 0-15,1-17 16,-19 17-1,18 0 1,-17 0 0,0 0-1,35 0 16,-36 0-31,1 0 32,0 0-17,17 0 1,-17 0-1,-1 0 1,18 0 0,-35-36-1,18 36-15,0 0 16,17 0-1,-17 0 1,-1-17 0,19 17-1,-19 0 16,18 0-15,1 0 0,17 0-1,-36 0-15,-17-18 16,36 18-1,-1 0-15,0 0 16,-17 0 0,-1 0-1,19 0 1,17 0-1,-18 0-15,0 0 16,-17 0 0,17 0-1,0 0 1,1 0-1,-1 0 1,-17 0 0,17 0-1,-35 0 1,17 0-16,1 0 15,17 0 1,1 0 0,-1 0-1,0 0 1,18 0-1,-18 0 1,18 0-16,0 0 16,-35 0-1,0 0-15,17 0 16,0 0-1,0 0-15,-17 0 16,0 0-16,-18 0 16,35 0-16,18 0 15,-18 0 1,0 0-1,1 0 1,-1 0 0,18 0-1,-36 0 1,1 0-1,0 0 1,17 0 0,-17 0-1,-1 0 1,19 0-1,-1 0 1,0 0-16,0 0 16,1 0-1,17 0 1,-18 0-1,0 0 1,0 0 0,1 0-1,17 0 1,-36 0-1,1 0-15,17 0 16,-17 0-16,-1 0 16,1 0-16,35 0 15,-18 0 1,1 0-1,-1 0 1,0 0 0,18 0-1,-35 0-15,-1 0 16,1 0-16,17 0 15,1 0 1,-1 0 0,-18 0-1,36 0 1,-35 0-16,0 0 15,17 0-15,-17 0 16,17 0-16,0-35 16,18 35-1,-18 0 1,-17 0-1,17-36 1,1 36-16,-1 0 16,-18 0-1,19 0 1,-19 0-1,1 0 1,0 0 0,17 0-1,-17 0 1,17 0-1,0 0 1,-17 0 0,17 0-1,0 0 1,1 0-1,-19 0 1,1 0 0,17 0-1,-35 18 1,53-18-16,-35 0 15,-1 35-15,19-35 16,-19 36-16,36-1 16,-18 0-1,1 0 1,-1-17-1,18 17 1,-18-17 0,0 17-1,-35-17 1,18-18-16,-18 18 15,0 17 17,0-18-17,18-17 1,-18 18-1,0 17 1,0-17 0,0 0 15,0-18-16,0 35-15,-18-35 16,18 18-16,-53-18 16,18 17-1,-18-17 1,35 35-16,-17-35 15,17 0-15,-17 0 16,-18 18-16,0-18 0,18 0 16,17 0-16,1 0 15,-19 0-15,19 0 16,-1 0-16,-17 0 15,17 0-15,1 0 16,-19 0 0,19 35-16,-1-35 0,-17 0 15,0 0 1,-1 0-1,1 0 1,0 0 0,-1 0-1,1 0-15,0 0 31,0 0-31,-1 0 16,19 0 0,-1 0-1,-17 0 1,-18 0-1,35 0 1,-17 0 0,0 0-1,-1 0 1,-17 0-1,36 0 1,-1 0 0,18 18-1,-35-18-15,0 0 31,35 35-31,-36-35 16,19 18 0,-19-18-1,36 18-15,-17-18 16,17 35-1,-18-35 1,18 17-16,-35 1 31,35 17 0,-18-35-15,18 18 0,-17-18-1,17 18-15,-36 17 31,36-17-15,-17-18 0,17 17-1,0 19 16,-36-36-31,36 17 16,-17-17 0,17 18-1,-18 17 1,18-17 15,-35-18-15,35 17-1,-18-17 1,18 36-1,0-19 1,0 1 15,-17-18-31,17 35 16,0-17-1,-36 17 17,36 0-17,0-17 1,-17-18-1,17 18 1,-36 17 15,19-35-15,17 18-1,-18-18-15,-17 35 16,-18-17 0,18 17-1,-1-35 1,36 17-16,-35-17 15,-18 0 1,53 18-16,-35-18 16,0 0-1,-1 0 1,36 35-16,-35-35 15,-18 0 1,35 0-16,1 0 16,-18 0-1,-18 0-15,17 0 31,1 0-15,17 0-16,-17 0 16,18 18-16,-1-18 0,-17 0 15,17 0-15,0 0 16,-17 0-1,17 0-15,1 0 0,-36 0 16,18 0 0,17 0-16,0 0 15,1 0-15,-19 0 16,19 0-16,17 0 15,-36 0-15,1 0 16,0 0 0,35-35-16,-35 35 15,-1 0 1,1 0-1,-18 0 1,36 0 0,-1 0-1,0 0 1,-35-18-1,18 18 1,17-35 0,-17 35-16,0 0 15,17-18 1,-17 18-1,17 0 1,18-17-16,-35 17 16,0 0-1,-18 0 1,18 0-1,-1-36 1,1 36 0,0 0-1,-18 0 1,18 0-1,17 0-15,18-17 16,-18 17-16,-17 0 16,17 0-1,1 0 1,-19 0-1,19 0 1,-1 0 0,-17 0-1,17 0 1,-17 0-1,0 0 1,-1 0 0,19 0-1,-1 0-15,0 0 31,-17 0-31,35-36 16,-17 36-16,-19-17 16,19-1-1,-19-17 1,1 17-1,0 18 1,17-35 0,18 17-1,-35-17 1,35 0-1,0-18-15,0 17 16,0-16 0,0 34-16,0-17 15,0-1 1,0 19-16,0-19 15,0-17 1,0 18 0,0 0-1,0-18 1,0 35-1,0-17-15,0 17 16,0-17 0,0 0-1,0 0-15,0 17 31,0 0-31,18-17 16,-18-18 0,17 18-1,-17 0 1,35 35-1,-35-36 1,18-17-16,-18 18 16,18 35-1,-18-17-15,0-1 31,0 53 32,0 0-48</inkml:trace>
  <inkml:trace contextRef="#ctx0" brushRef="#br0" timeOffset="74286">794 7214 0,'17'0'109,"19"0"-94,-19 0-15,1-17 16,17 17-16,0 0 16,-17 0-1,17 0 16</inkml:trace>
  <inkml:trace contextRef="#ctx0" brushRef="#br0" timeOffset="74833">847 7003 0,'-36'17'47,"36"1"-31,-35-18-16,35 35 15,-18-35-15,18 35 16,-17-35 0,17 18-16,0 0 109,17 17-94,1-35-15,17 35 16,-17 1-16,35-1 16,-18 0-16,-35 0 15</inkml:trace>
  <inkml:trace contextRef="#ctx0" brushRef="#br0" timeOffset="80920">4004 7444 0,'0'0'15,"0"-18"1,18 18 0,17 0 15,-17 0 31,-1 0-15,19 0 93,-19 0-77,1 0-32,-18 0-31,35 0 16,-17 0 15,-1 0 0,19 0 0,-19 0 0,-17 18-31,18-18 16,17 0 15,-17 0-15,-1 0 15,1 0 172,17 0-172,-17 0 16,17 0-16,1 0-15,16 0-1,-34 0-15,0 0 16,17 0-1,-17 0 1,-1 0 0,1 0-1,17 0 1,1 0-1,-1 0 1,-18 0 0,19 0-1,-1 0 1,0 0-1,1 0 1,16 0 0,-34 0-1,0 0 1,-1 0 15,19 0-15,-19 0-1,1 0 1,17 0-1,-17 0 1,-1 0 0,19 0-1,-19 0 1,1 0-1,17 0 1,1 0 0,-36 0-1,17 0 1,19 0-1,-19 0 1,1 0 0,17 0-1,0 0 1,-17 0-1,0 0 1,-18 17 0,35-17 15,-17 0-31,-1 36 31,18-19 0,-17 18 0,17-17 1,-17 17-1,-18-17 16,35-18-47,-35 18 46,18-18-46,-18 35 32,18-35-17,-18 18 16,17-18-31,-17 17 47,35-17-47,-35 18 47,18-18-31,-18 35-1,0-17 16,18-18 1,-18 17-32,0 19 31,0-19 0,0 1 16,0 17 0,0-35-32,0 18 1,-18-18-1,-17 18 1,17-18 0,1 35-1,-19-35 1,1 17-1,17-17-15,-17 0 16,17 0-16,1 36 16,-18-36-1,-1 0-15,19 17 16,-36-17-1,35 0-15,0 0 16,-17 0-16,18 36 16,-1-36-16,-17 0 15,17 0-15,0 0 0,-17 0 16,17 0-16,1 0 15,-1 0-15,-17 0 16,17 0-16,1 0 16,-19 0-16,19 0 15,-1 0-15,-17 0 16,17 0-16,-35 0 15,18 0 1,17 0 0,1 0-1,-19 0 1,19 0-1,-19 0 1,1 0-16,18 0 16,-19 0-1,19 0 1,-19 0-1,1 0 1,17 0-16,1 0 16,-19 0-16,1-18 15,0 18 1,0-18-1,17 18 17,18-35-32,-18 35 15,-35-18-15,18 18 16,35-17-1,-35 17-15,17 0 32,-17 0-32,17 0 31,1 0 0,-19 0-15,19 0-1,-1 0 1,1 0 15,-19 0-15,19 0-1,-1 0 16,18-35 1,-35 35 14,35-18-14,-18 18-32,18-18 15,-18 18 1,18-35-16,-35 17 31,35 1-15,-18 17-16,18-36 15,-17 36 1,17-17-1,-35 17 1,35-18 0,0-17 15,0 0-16,0 17 1,0-17 0,0-18-1,17 35-15,-17 0 16,0-17-1,18 18-15,17 34 94,-35 18-78</inkml:trace>
  <inkml:trace contextRef="#ctx0" brushRef="#br0" timeOffset="82318">3881 7990 0,'-18'0'32,"0"0"-17,-17 0-15,35 18 16,-53-18-1,18 0-15,17 35 16,-17-35 0,17 18-16,1-18 0,-19 35 15,19-35-15,-19 18 16,19-18-16,-1 35 15,-17-35-15,-18 18 16,35-18 0,-17 0-16,17 35 15,1-35-15,-19 0 16,19 0-16,-18 0 15,-1 18-15,-17-18 16,18 0-16,0 35 0,17-35 16,-17 0-16,17 18 15,-17-18-15,0 0 16,-1 35-1,1-35-15,0 0 16,0 18-16,-1-18 16,-17 35-16,18-35 15,0 0 1,0 17-16,17-17 0,0 0 15,-17 0-15,17 0 16,1 0-16,-19 36 16,1-36-16,-35 0 15,34 17-15,19-17 16,-19 0-1,1 0-15,0 0 0,-18 0 16,-18 0 0,36 0-16,0 0 15,-18 0-15,18 0 16,17 0-16,0 0 15,-17 0-15,0 0 32,0 0-32,17 0 0,-17-35 15,17 35-15,0-18 16,-17 18-16,17 0 15,-34-35 1,34 35-16,-17 0 16,-1-17-16,1 17 15,0 0 1,17 0-1,-17-36-15,17 36 16,1 0-16,-19 0 16,1 0-16,17 0 15,-17 0 1,0 0-16,17 0 0,1 0 15,-19 0-15,19 0 16,-19 0 0,36-17-16,-35 17 15,-18 0-15,35 0 16,-17 0-1,35-18-15,-35 18 16,0 0 0,-1 0-16,1 0 15,0 0 1,17 0-1,-17 0 17,17 0-1,18 0-31</inkml:trace>
  <inkml:trace contextRef="#ctx0" brushRef="#br0" timeOffset="83093">882 8043 0,'0'36'46,"0"-36"-30,0 17-16,-18-17 16,18 18-1,-35-18-15,35 18 31,-18-18-15,18 35 46,0-18-46,-35 19 0,35-1-16,-18-35 15,18 0 141,53 0-140,-35 18-16,17-18 15,1 35 1,-19-35-16,18 35 0,18-35 16</inkml:trace>
  <inkml:trace contextRef="#ctx0" brushRef="#br0" timeOffset="88839">5944 7638 0,'-35'0'78,"35"0"187,18 0-250,-18 35 1,0-17 0,0-1-1,17 18 16,-17-17-15,18 17 46,-18-52 110,0-1-156,0-17-1,0 0 1,0-36-1,0 36 1,0-1 0,0 19-1,0-18 1,0 17 15,0 18 0,0-18-15,18 18-1,17-35 1,-17 35 0,-18-18-16,52 18 31,-34-35-16,17 35 1,18-18 15,-17 18-31,-1 0 16,-18 0-1,36 0 1,-17 0 0,-1 0-16,0 0 15,18 0 1,-18 36-1,-17-36 1,17 17 0,-17-17-1,0 0 1,-18 36-1,35-36 1,-17 0-16,-18 17 16,17-17-16,-17 18 15,18-18 1,17 35-1,-17-17 17,17 17-17,-17-17 16,17 17-15,-35-17 15,18-18-15,17 17 31,-18 19 15,1-36-46,-18 17-1,35-17 1,-17 35 15,-18-17 16,18-18-32,-18 18 17,35-18-17,-35 35 1,18-35-1,-18 18-15,35-18 16,-35 17 0,17-17-16,19 0 15,-36 36 1,17-36-16,-17 17 15,36-17 1,-1 18-16,-17-18 16,35 53-1,-36-18-15,36-35 0,-18 35 16,1-35-16,34 53 15,-35-53-15,18 18 16,53 17 0,-53-35-16,18 35 15,-18-35-15,0 0 16,-1 18-16,1-18 15,0 0-15,0 0 16,0 0-16,0 0 16,0 0-16,-18 0 15,0 0-15,18 0 16,-17 0-16,-1 0 15,18 0-15,-18 0 16,-17 0-16,17-35 0,-17 35 16,-1 0-16,19 0 15,-36-18 1,35 18-1,-17 0-15,-1 0 32,18 0 46,-35-17-63,18 17-15,0 0 31,-18-36-15,35 36 0,18 0-1,-35-17-15,-1 17 16,18 0-16,1-36 15,-19 36-15,19 0 16,-19-17-16,19 17 16,-1 0-16,0 0 15,18-36-15,-18 36 16,18 0-16,-17 0 16,16 0-16,-16 0 15,-1 18-15,0-18 16,18 0-16,-18 18 0,1-18 15,-1 35-15,0-35 16,71 0 0,-53 35-16,0-35 15,0 0-15,-18 0 16,18 0-16,0 0 15,0 18-15,35-18 16,-35 0 0,0 0-16,0 0 15,-18 0-15,36 0 16,-36 0-16,0 0 0,1 0 15,-1 0-15,0 0 16,0 0-16,-17 35 16,17-35-16,18 0 15,-18 0-15,1 0 16,-19 0-1,19 0-15,-1 18 0,-17-18 16,17 0-16,18 0 16,-18 0-16,0 0 15,1 0-15,-1 0 16,18 0-16,-18 35 15,0-35-15,1 0 16,-1 0-16,18 0 16,-18 0-16,36 0 15,-36 0-15,18 0 16,-18 0-16,18 0 15,-18 0-15,1 0 16,-1 0-16,71 0 31,-71 0-31,0 0 0,1 18 16,-1-18-16,18 0 15,-36 0-15,19 0 16,-1 35 0,0-35-16,-17 0 0,17 0 15,0 0-15,18 0 16,-35 18-16,0-18 0,17 0 15,0 0 1,-17 0-16,17 0 0,0 0 16,18 0-16,-17 0 15,16 0-15,1 0 16,-17 0-16,-1 0 15,36 0-15,-36 0 16,18 0-16,0 0 16</inkml:trace>
  <inkml:trace contextRef="#ctx0" brushRef="#br0" timeOffset="93469">13229 8237 0,'18'0'0,"-1"0"16,19 36 0,-19-36-16,1 0 15,17 0-15,-17 0 0,0 0 16,17 17-16,-18-17 15,1 0-15,17 0 16,-17 0-16,17 36 16,1-36-16,-1 0 15,0 0-15,0 0 16,18 0-16,18 0 15,17 0-15,-35 0 16,0 0-16,0 0 16,0 0-16,0 0 15,0 0-15,-18 0 0,0 0 16,18 0-16,-18 0 15,1 0-15,-1 0 16,-17 0-16,17 0 16,-18 0-16,1 0 15,17 0-15,1 0 16,-19 0-1,1 0 1,17 0 0,-17 0-1,-1 0 1,36 0-1,-17 0 1,-1 0 0,0 17-1,0-17 1,-35 18-16,18-18 15,0 35 1,17-35 0,-35 18-16,18-18 15,-1 35 1,19-35-1,-36 18-15,17-18 16,-17 17 0,36 19-1,-36-19 1,0 18-1,0-17 1,0 17-16,-18-17 16,18 17-16,-18-35 15,18 36-15,-35-36 16,35 35-1,-35-35-15,35 35 0,-18-35 16,18 18-16,-18-18 16,-17 53-16,17-53 15,-17 17-15,0-17 16,17 36-16,-17-36 15,17 0-15,-17 17 0,0-17 16,0 0 0,17 36-16,-70-36 15,52 17-15,-16-17 16,-1 0-16,0 35 15,0-35-15,0 0 16,0 0-16,-18 0 16,18 18-16,1-18 15,16 0-15,-17 0 16,0 35-16,1-35 15,-1 0-15,-18 0 16,36 36-16,-1-36 16,1 0-16,0 0 15,-18 0-15,18 0 0,-1 0 16,1 0-16,0 0 15,0 0 1,17 0-16,0 0 0,-17 0 16,17 0-16,1 0 15,-18 0-15,17 0 16,0-18-1,-17 18-15,17 0 0,-17 0 16,0-18-16,-18 18 16,18 0-16,-18 0 15,17 0-15,1 0 16,0 0-16,-18 0 15,-18 0-15,18 0 0,1 0 16,-1 0 0,0 0-16,0 0 0,0 0 15,-18 0 1,1 0-16,-1 0 0,-17 0 15,0 0-15,17 0 16,-17 0-16,-53 0 16,53 0-1,17 0-15,1 0 16,-1 0-16,-17 0 15,35 0-15,0 0 16,0 0 0,0 0-16,0 0 0,0 0 15,0 0-15,1 0 0,-1 0 16,0 0-16,17 0 15,-16 0 1,16 0-16,-17 0 0,0 0 16,18-35-16,-35 35 15,17 0-15,0 0 16,-53 0-1,53 0-15,18 0 16,-1 0-16,-16 0 16,16 0-16,-34 0 15,17 0-15,17 0 16,1 0-16,0 0 15,0 0-15,-18-18 0,17 18 16,1 0 0,0 0-16,-18 0 0,18 0 15,-18 0 1,-18 0-16,18 0 0,0 0 15,1 0-15,-1 0 16,0 0-16,0 0 16,0 0-1,0 0-15,18 0 0,-1 0 16,-17 0-16,18 0 15,0 0-15,0 0 16,-54 0 0,54 0-16,0 0 15,0 0-15,-1 0 0,-17 0 16,0 0-16,18 0 15,0 0 1,0 0-16,-1 0 0,-17 0 16,-17 0-16,17 0 15,18 0-15,-1 0 16,1 0-16,0 0 15,-18 0-15,18 0 16,-1 0-16,1 0 16,0 0-16,-18 0 15,0 0-15,0 0 16,0 0-16,0 0 15,0 0-15,18 0 0,-18 0 16,0 36 0,0-36-16,0 0 0,-17 0 15,35 0 1,-1 0-16,1 0 0,0 17 15,-18-17-15,18 0 16,-1 0-16,1 0 16,0 0-1,-1 0-15,1 0 0,0 0 16,0 0-16,-1 0 15,1 0-15,0 0 16,-1 0-16,1 0 16,0 0-16,0 0 15,-1-35-15,1 35 0,-18 0 16,18 0-16,0 0 15,-18 0 1,35 0-16,-17-18 16,17 18-16,-17 0 15,17 0-15,-17 0 16,0 0-16,17 0 15,0 0-15,1 0 16,-19 0-16,19 0 16,-1 0-16,-17 0 15,17 0-15,1 0 16,-19 0-16,-17 0 15,1 0 1,-1 0 0,17 0-1,1 0 1,0 0-1,-18 0 1,18 0 0,-1 0-1,19 0-15,-19 0 16,19 0-16,-1 0 15,-17 0-15,17 36 16,-17-36-16,0 0 16,-18 0-16,17 0 15,1 0-15,0 0 0,0 0 16,-18 0-16,17 0 15,1 0-15,0 0 16,0 0-16,-18 0 16,17 0-16,1 0 15,0 0-15,0 0 16,-1 0-16,19 0 15,-1 0-15,0 0 16,-35 0 0,18 0-1,0 0 1,0 0-1,-1 0-15,-17 0 32,1 0-32,34 0 15,-17 17 1,-18-17-1,0 0 1,17 0-16,1 0 16,18 36-16,-19-36 15,19 0-15,-1 0 16,-17 0-16,17 0 15,-17 17-15,0-17 16,17 0-16,-17 0 16,-1 0-1,19 36-15,-19-36 0,19 0 16,-1 0-16,-35 0 15,18 17 1,17-17-16,1 0 16,-19 0-16,19 36 15,-19-36-15,1 0 16,18 0-16,-1 17 15,-17-17-15,17 0 16,-17 0 0,17 0-1,-17 0 1,0 0-1,17 0 1,-17 0 0,17 0-1,0 0 1,-17 0-1,17 0 1,1 0 15,-18 0-15,-1 0 15,19 0 0,-1 0-31,-17 0 16,17 0 15,0 0 47,1 0-31,17 18-32,-36-18-15,1 35 16,18-35 0,-19 18-1,1-18 1,35 35-16,-18-35 15,-17 0 1,35 18-16,-18-18 16,1 0-1,-18 0 16,17 0-15,-17 0 0,-1 0-1,1 0-15,0 0 0,17-36 16</inkml:trace>
  <inkml:trace contextRef="#ctx0" brushRef="#br0" timeOffset="95092">2311 9366 0,'0'0'16,"-18"0"-1,0 0 1,-17 0-1,35-17 1,-18 17-16,-17-36 16,-18 36-1,53-17 1,-35 17-16,17 0 15,1 0 17,-19-36-1,19 19-16,-18-18 1,17 17 0,-17-17-1,35-1 1,-18 19-1,18-1 17,-35-17-32,35 17 15,0-17 1,-18 17 15,18 1-31,0-1 16,0-17 15,0 17 0,0 0-15,0 18-1,0-35 1,0 17-1,0 1 17,35 17-17,-35-35 1</inkml:trace>
  <inkml:trace contextRef="#ctx0" brushRef="#br0" timeOffset="98052">5980 7708 0,'0'0'62,"0"35"-62,0-17 16,0 0-16,0 17 16,-36 0-16,36 1 15,-17-1-15,17 0 16,-71 36-16,53-36 15,-17 18-15,-18 17 16,36-34 0,-19-19-16,19 1 15,-1-18-15,-17 53 0,0-35 16,-1-18-1,36 35 1,-35-35-16,17 0 16,-17 0-1,0 0 1,0 0-1,17 0-15,0 0 16,-35 0 0,36 0-16,-1 0 15,0 0-15,-17 0 16,0 0-16,0 0 15,17 0 1,-17 0 0,-18 0-1,35 0 1,0 0-16,-34 0 15,16-18-15,1 18 16,0 0-16,-18 0 16,35 0-1,-17 0-15,17 0 16,1 0-16,-19 0 15,1 0 1,0 0 0,-1 0-16,19 0 15,-1 0-15,-17 0 0,0 0 16,17 0-16,0 0 15,-35 0 1,18 0 0,0 0-1,0 0-15,17 0 16,0 0-16,-17 0 15,17 0-15,1 0 16,-18 0-16,-1 0 16,19 0-16,-1 0 15,-17 0-15,17 0 16,0 18-16,-17-18 0,17 0 15,-17 0-15,-18 0 16,18 0-16,0 0 16,17 17-16,-35-17 15,36 0 1,-1 0-16,-53 0 15,54 0 1,-1 0-16,0 0 16,-35 0-1,36 0-15,-18 0 16,17 0-16,0 0 15,-17 0-15,17 0 16,1 0-16,-19 0 16,19 0-16,-1 0 15,-17 18-15,17-18 0,-35 0 16,53 35-1,-35-35-15,0 0 16,-18 0 0,18 0-1,-1 0 1,36 18-1,-35-18-15,0 0 16,-18 0 0,53 18-1,-18-18-15,-17 0 16,0 0-1,-1 0 1,36 35-16,-53-35 16,36 0-1,-18 0 1,17 0-16,-17 0 15,17 0-15,0 0 16,-17 0-16,17 18 16,1-18-16,-18 0 15,35 17-15,-36-17 16,19 35-1,-36-35 1,35 0 0,0 0-1,1 0-15,-19 0 16,1 0-1,18 0 1,-19 0 0,36 0-1,-17 0-15,-1 0 16,-17 0-1,17 0 1,0 0 0,1 0-1,-18 0 1,17 0-1,18 0-15,-18 0 16,-17 0 0,35 18-16,-18-18 15,18 35 1,-17-35-16,17 18 15,-36 0 1,36 17 0,0-17-1,-17-18 1,17 17-16,0 19 15,0-1 1,-35-18 0,35 19-1,0-19 1,0 1 15,0 17-15,17 18-1</inkml:trace>
  <inkml:trace contextRef="#ctx0" brushRef="#br0" timeOffset="98918">1376 8819 0,'0'-17'46,"35"17"-30,18 0-16,-18-35 16,1 35-16,-19 0 15,19 0-15,-1 0 16,-18 0-1</inkml:trace>
  <inkml:trace contextRef="#ctx0" brushRef="#br0" timeOffset="99769">1464 8696 0,'-18'0'78,"-17"18"-62,0-1-1,17-17 1,18 18-1,-17-18 1,17 35 15,-36-35-15,54 0 233,17 0-233,0 18-16,1-18 16,34 53-16,-34-53 15</inkml:trace>
  <inkml:trace contextRef="#ctx0" brushRef="#br0" timeOffset="101872">1376 9666 0,'0'-35'15,"0"17"16,0 1 1,-35 17-32,17 0 31,0 0-16,-17 0 1,17 0 0,18 0-1,0 35 1,0 0-16,0-17 15,0-1-15,0 19 16,0-19-16,0 1 16,0 17-1,0 18 1,0-18-1,0 1 1,0-19-16,0 19 16,0-1-1,0-17-15,0 17 16,0 0-1,0 18 1,0-18 0,0 1-1,0-1 1,0-18-1,0 19 17,-17-36-32,-19 0 31,19 0-16,-1 0 1,18-18 78,18 18-79,17 0 16,-17 0 1,-18 18-32,17-18 15,-17 35 1,0 0-1,0 1 1,36-1 0,-36 18-1,0-18 1,0-17-1,0-1 1,0 19 15,0-19-15,0 1-1,0 17 1,0-17 0,17-18-16,-17 35 15,36 0 1,-36 1-16,17-36 15,-17 35-15,18-35 16,-18 35-16,53-35 16,-18 35-1,0 1-15,-17-36 16,35 17-1,-35 19 1,-18-19 15</inkml:trace>
  <inkml:trace contextRef="#ctx0" brushRef="#br0" timeOffset="103058">847 10389 0,'0'0'109,"35"0"-93,18-17 0,-18 17-1,-17-36-15,-1 36 16,19 0-16,-36-17 15,17 17-15,1 0 16,35-36 15,-18 36-31,-17-17 16</inkml:trace>
  <inkml:trace contextRef="#ctx0" brushRef="#br0" timeOffset="104040">900 10231 0,'0'0'109,"0"0"-93,0 35-1,-36 0-15,36-17 16,-17-18-1,17 17 1,-18 19 0,18-19-16,-35 19 15,17-1-15,18-35 94,18 0-47,17 0-16,0 0-16,1 0-15,16 18 0,19-18 16,17 35-16,-17-35 16</inkml:trace>
  <inkml:trace contextRef="#ctx0" brushRef="#br0" timeOffset="133651">1376 5944 0,'0'0'110,"35"0"-95,18 0-15,-18 0 16,-17 0-16,0 0 15,17 0-15,-17 0 16,-1 0 0,18 0-16,1 0 0,-19 0 46</inkml:trace>
  <inkml:trace contextRef="#ctx0" brushRef="#br0" timeOffset="134380">1499 5874 0,'-35'0'47,"17"0"-31,1 0-1,-19 0 1,19 0-1,17 0 1,-18 0-16,-17 0 16,35 35-16,-18-35 15,18 18 157,0-18-157,0 17 1,36-17-16,-36 36 16,17-36-16,18 35 0,-17-18 15,0 19-15</inkml:trace>
  <inkml:trace contextRef="#ctx0" brushRef="#br0" timeOffset="306748">1235 5045 0</inkml:trace>
  <inkml:trace contextRef="#ctx0" brushRef="#br0" timeOffset="309277">4410 5133 0,'17'0'94</inkml:trace>
  <inkml:trace contextRef="#ctx0" brushRef="#br0" timeOffset="311320">1023 5468 0,'18'0'93</inkml:trace>
  <inkml:trace contextRef="#ctx0" brushRef="#br0" timeOffset="313465">5962 5045 0,'18'0'109</inkml:trace>
  <inkml:trace contextRef="#ctx0" brushRef="#br0" timeOffset="314985">1923 6121 0,'0'-36'15,"53"36"48</inkml:trace>
  <inkml:trace contextRef="#ctx0" brushRef="#br0" timeOffset="324547">6509 5168 0,'17'0'156</inkml:trace>
  <inkml:trace contextRef="#ctx0" brushRef="#br0" timeOffset="325556">4463 6121 0,'35'0'109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3:21:03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21806 1811 1280 0,'0'0'7993'0,"0"0"-6056"0,0 0-833 15,0 0 689-15,0 0-57 16,0 0-520-1,0 0-496-15,0 0-264 0,0 0-200 0,-2 0 185 16,2 0-217-16,-3 0 0 16,1 2 40-16,2 0-256 0,-4 2 160 15,0 0-168-15,0 3 48 0,-6 4 80 16,2 1-104-16,-4 0 80 15,1 0 48-15,0 0-144 32,0-2 184-32,-2 0 24 0,0 0-104 46,3 0 120-46,-6 0-144 16,1-2 64-16,1 3 64 0,-1-4-160 16,-6 5 88-16,2 1-144 15,-5 2 8-15,-5 4 72 16,0-2-72-16,-2 3 0 0,-3 3 72 0,0-2-80 15,-1 2 0-15,-1-1-96 16,-1 0 96-16,-2 0-8 0,2 0 96 16,-3 0-88-16,2-2 24 15,0 0 32 1,-3-2-112-1,1 2 56-15,0-2 0 0,-2 0 32 16,3-2-16-16,-2-2 32 0,3-1-16 16,-3-2 40-16,1-3-64 0,-4 3-8 15,-1-4 0-15,-2 1-24 16,-1 3 72-1,-2-3-48-15,-4-1 0 0,0 3 56 0,-5 1-112 16,4-3 56-16,-3-1 0 16,2-1 24-16,1-1-16 0,2-1 0 15,-2-2 0-15,3 2 72 16,0-2-136-16,-1 2 56 0,-3 3 0 15,2 0-32-15,-2 1 80 32,-1 0-40-32,-1-1-8 0,0 2-8 15,-2-3 0-15,-1 0 0 16,1-2-56-16,2 0 56 15,0-1 16-15,3-1 24 0,2 1 8 16,3-3-40-16,1 2 0 16,2-2-8-16,0 2-16 15,2 0 16-15,0 0 16 0,-5 0 56 16,1-2-64-16,-4 2 0 15,3-2-8-15,-8 0-80 0,5 0-72 0,-1 0 112 16,4 2 96-16,0-2-48 16,7 2 16-16,-1 0-16 0,2 0-8 15,0 2 0-15,-3-2 0 16,8-1 0-16,-4 1 16 15,-1-2 48-15,-3 0-56 0,-2 0-64 16,4 0 64 0,-7 0-88-16,3 0 88 15,0 0-8 1,-1 0 56-16,2 0-48 15,3 0 32 1,2 0-32-16,-1 0-8 0,0 0-104 16,-1 0 112-16,1 0 16 0,-5-2 40 31,2-3 8-31,-4-1-64 0,6 0-24 15,-3 0-48-15,1-1 24 16,-2 2 48-16,-1-3 104 16,1 2-104-16,-8-2 72 0,4 1-72 15,0 0-24-15,-2-1 8 16,3 0-16-16,3-3 32 0,2 2 32 15,3-1-32-15,2-1 16 16,3 0-16-16,-1-2-16 16,1 1 16-16,2 1 0 0,-6-4 0 15,4 0-48-15,0 0 96 31,6 1-24-31,-1 0-24 0,8 0-96 16,1 0 96-16,2 2-160 0,7-1 32 16,-2-4 56-16,3 1-432 15,1-4 312-15,1-4 184 0,-2-6-232 16,2-2 24-1,-4-2 32 1,6-2 184 0,-3 2 8-16,3-2 0 15,-3 1 88-15,7 1-96 0,-3 0-32 16,2-2 24-16,1-2-144 15,0 0 32-15,4-3 120 16,-1 2-64-16,2-3 64 0,0-3 0 16,0 2-24-16,0-2-56 0,0 3 80 15,0 4-104-15,0 6 88 16,0 6-48-16,0 2 64 0,0-1 0 15,0 4-8-15,0-3 8 32,0-2 0-17,0-1-40-15,3-1-8 0,4 0 96 0,2-2-8 16,-1 0-40-16,4-2-56 15,-1 0 40-15,4 2-64 0,-2 3-56 16,1 4 136-16,1 5-128 31,1 1 80-31,0 4 0 16,3-1-88-16,1 1 136 0,2-2-8 0,1-2-24 15,-1-3 24-15,1 0 16 16,3-2-8-16,3 0 0 0,2 0-32 16,4 2 16-1,2 2-96 1,4 6 112-16,-6 2-8 15,4 4-33 1,-2 0 41-16,-1 0 0 0,4 2-16 16,-6-2 16-16,1 0 0 15,1-1 8-15,4 0 33 0,2-3-33 16,4 0-8-16,2-2 0 15,4 2-24-15,-2-1 16 16,-3 5 8-16,-2 1 0 16,0 1 16 15,-3 0-16-31,0 0 0 0,0 0 0 15,-2-3 16-15,6 3-16 16,-3-1 0-16,7-3 0 16,0 2 24-16,8-5 24 0,1 4-48 15,5-3 64-15,1-3-56 16,3 2 72-16,-4-4-72 0,-2 3 64 31,-4-1-8-31,-5-2-56 16,-6 4 0-16,-2-2-8 15,-8 5 48-15,-1 0-64 0,-6 1 16 16,-2 0 0-1,-1 3-48-15,4 0 48 0,3-2 0 0,3 0 0 0,8 1 48 16,5-4-48-16,5 1 0 16,2-2 0-16,4-2 8 15,1 2-8-15,-1-2 0 0,-1 0 0 16,1 4 0-16,0 0 8 15,1-1-8-15,-4 6 0 0,2-1-8 16,1 0 8 0,-3 0 0-16,2 0 0 15,0 0 8-15,-1-1-48 16,3 1 40-16,-7 1 0 0,-2 1 64 15,-3 2-64-15,-6 0 0 16,-4 0 0-16,-4 0-16 0,-1 0-32 31,-1 0 56-31,2 0-8 16,-1 0 40-16,2 2-40 0,4 1 0 15,1 1 0-15,4 1 0 16,-2 1 24-16,0 2-24 0,-2-1 16 16,-2 2 8-16,0 1 24 31,-1 0-56-31,-3 2 8 15,1-2-24-15,-3-2 24 0,0 2 0 16,-2-2 0-16,2 0 48 31,0 0 0-31,-2 2-56 0,0 0 8 16,-1 0-32-16,3 4 24 0,-3-2 16 15,4 1 0-15,-4 0 24 16,3-1 32-16,0 1-72 0,1-2 8 16,-1 0-8-16,2 1-64 15,1-3 80-15,-7 4-8 16,6-1 72-1,-2-1-64-15,1 4-16 16,-1-2 8-16,0 2 0 16,-1-2-8-16,2 4 16 0,-3-3-8 0,1 2 24 15,1-2-16-15,1 0-8 16,-7 0 0-16,2 0-24 0,-2 0-40 47,-2 0 80-47,-1 0-16 31,-4 2 0-31,2-2 56 0,-4 2-64 15,2-2 8-15,-1 0 0 16,-4 1-8-16,-2-2 16 0,1 0-8 16,1-2 0-16,-3 3 24 15,0-1-40-15,0-2 16 16,1 2 0-1,-1 0-48-15,-1-1 56 0,-1 3-8 0,-1-4 24 16,1 0 24-16,0-1-96 0,2-1 48 16,-2 4 0-16,1-1-32 15,2-1 32-15,-4 2 0 16,0 1 16-16,1 0-8 0,-3 0-8 0,0 0 0 15,0 4 0 1,-1-2 0-16,1 2 8 16,0-2 48-1,-2 0-56-15,1 0 48 0,-2-2-64 16,-1 2 16-1,0-2 0 1,-1 3-32-16,-2-2 88 0,3 4-32 16,-4 1 24-16,1-3 8 15,-1 2-56-15,0-2 0 0,2 0 0 16,-2-4-40-16,0 2 88 0,0-3-48 15,0 0 72-15,0-2-24 16,0 0 64-16,0 0-72 0,0 0-32 16,0 2 136-16,0 0-136 15,-2 0 40 1,-3 5 8-16,1-2 16 15,0 2-80-15,-2 0 8 16,-2 2 0-16,1-4 32 0,-1 3-24 31,2-2 72-31,-4 1-24 31,4 1 16-31,-4-1-144 32,0 2 72-32,1-2 0 0,-3 4 0 15,1-1 56-15,0-2-32 16,-1 2 0-16,4-2-16 0,-3 0-16 15,0-2 8 17,3-4 0-32,-2 0 16 0,4 0-8 0,-4-2 56 15,3 2-64-15,-1-2 32 0,-1 0-80 16,2 0 16-16,-1 2 32 15,-2-2 24-15,2 5-16 0,-1-6 48 16,2-1-8 0,2-2 8-1,2-1-104-15,3-3 48 0,-3-2 0 16,3 2 64-16,-2-2-64 0,2 2 128 31,0-2 40-31,-3 2-160 16,3-2 104-16,0 0-64 0,0 0 64 15,0 0 112-15,0 0-144 16,0 0 128-16,0 0-32 0,0 0-168 15,0 0-8-15,-8-15-176 16,-3 0-1800-16,-7-6-7458 0</inkml:trace>
  <inkml:trace contextRef="#ctx0" brushRef="#br0" timeOffset="9363">7263 3605 104 0,'0'0'5961'0,"0"0"-3393"16,0 0-967-16,0 0-201 15,0 0 168-15,-16 12-511 0,10-9-345 16,6 1-8-16,-7-4-208 15,7 2 16 1,-1-2-288-16,1 0-24 16,-4 2-200-16,3-2 80 0,-4 2-80 15,3-2 8-15,-1 2-8 16,2-2 0-16,-1 0 72 0,-1 2-72 15,3-2 0 1,-2 0 8-16,2 0 8 16,0 0-8-16,-5 0 112 15,4 0-48-15,1 0 8 16,-2 0-80-16,-1 0 160 0,-2 0-104 15,2 0-16 1,-2 0-32-16,0 0 32 16,3 0 64-16,-1 0-80 15,3 0 32-15,0 0-56 16,0 0 0-16,0 0-96 0,0 0 96 15,0 0-128-15,0 0 128 16,0 0-272 0,3 0 256-16,10 0 8 15,5 0-80-15,1 0 0 16,9-4 104-16,9-4-16 15,2-1 80-15,8-1 0 0,1-1-80 16,-6 0 64-16,-3 1-16 16,-8 3 32-16,-9 1-80 0,-7 1 0 15,-6 3 40 1,-4 2-32-16,-3 0-8 15,-2 0 88-15,0 0-80 16,0 0 440-16,0 0-144 0,0 0 249 16,-7 0 119-16,-10 0-528 0,-9 0-96 15,-3 0-48 1,-4 0-80-1,-2 0 64-15,6 2-128 0,5 3 144 32,4 1 0-32,6-2-88 15,2-3 80-15,6 3-32 0,1-2-88 16,2-2 64-16,3 2-64 0,0-2 32 15,0 0 40-15,0 0-160 16,0 0 40-16,0 0-241 16,0 2-271-16,11-2 288 0,7 0-984 15,-5 0-1801-15,-3-6-8545 0</inkml:trace>
  <inkml:trace contextRef="#ctx0" brushRef="#br0" timeOffset="10571">7719 4040 5065 0,'0'0'2512'0,"0"0"-1472"0,0 0-215 16,0 0 287-16,0 0 16 0,0 0-224 31,0 0-192-31,27 11 73 16,-6-11-81-16,7 0-248 0,2 0 48 15,6 0-192-15,4-5-32 16,-4-3-128-16,-2 1-8 0,-7-1 56 15,-4 1-200-15,-7 3 120 32,-5 2-120-32,-4 2 0 0,-6 0 48 15,-1 0-48-15,0 0 160 16,0 0 480-16,0 0-16 0,0 0 217 15,-13 0-81-15,-9 0-528 16,-4 2-136-16,-6 7-48 31,-1-1-48-31,1-2 0 0,3-1-40 16,5-1-8-16,1-4 40 15,9 2 8-15,2-2-8 0,7 0-8 16,5 0-32-16,0 0 40 16,0 0-336-16,0 0-48 15,4 0-120 1,9 0 488-1,4 0-40-15,3-4 32 0,2-1 32 0,-2 1 0 16,2 2-56-16,-2 0 48 0,-4 2 8 16,0 0 0-16,-3 0-8 15,-3 0 0 1,-4 0 8-16,-4 0 0 15,-2 0-97-15,0 0 97 0,0 0 73 16,0 0 7-16,0 4 240 16,-13 0-272-16,-7 1-32 0,-2 1-16 15,-2-1-72-15,-2-1 64 47,6-2-144-47,3 0 152 0,4-2-72 31,5 0 48-31,4 0 24 0,4 0-112 0,0 0-281 0,0 0-167 16,15 0 136-16,6 0-56 15,13-15-368-15,-8 4-2049 16,-4-3-5264-16</inkml:trace>
  <inkml:trace contextRef="#ctx0" brushRef="#br0" timeOffset="30941">11994 2600 9161 0,'0'0'4409'0,"0"0"-3104"31,0 0 103-31,-9 0-152 16,9 0-488-16,0 19-576 15,0 13-96-15,0 13 121 16,0 8 7-16,0 7 80 0,4 0-56 16,-1-3-112-16,2-9 16 15,-2-8-152-15,5-8 8 16,0-8-8-16,0-6-32 0,2-7 24 15,-2-6-176-15,7-5-288 0,-3 0 16 16,5-10-65-16,2-16 129 16,0-9-128-16,4 0-88 31,-5 1 216-31,-2 5 128 0,-5 12 136 15,-3 8 128-15,-1 7-96 16,-4 2 96-16,2 0 120 0,-2 2-8 16,5 11 440-16,-1-2-104 15,-3 4-32-15,0-1-88 31,4 0-272-31,-5-4 56 0,2 0-112 16,-4-7-936-16,-1 2-1400 16,0-5-4338-16</inkml:trace>
  <inkml:trace contextRef="#ctx0" brushRef="#br0" timeOffset="31142">12291 2728 9554 0,'0'0'4360'0,"0"0"-3375"0,0 0 263 31,0 0-552-31,0 0-696 16,0 0-672-1,13 2-3321-15,-7 3-1120 16</inkml:trace>
  <inkml:trace contextRef="#ctx0" brushRef="#br0" timeOffset="31872">12291 2728 7737 0,'95'57'2465'0,"-93"-46"-1889"32,1 4 880-32,0 7 216 15,-3 5-287-15,3 3-609 0,2 0-248 16,-2-2-168-16,1-5-56 15,-3 0-208-15,4-9-80 0,-3-4 56 16,-2-6-64-16,3-2-8 16,-3-2 80-16,0 0 160 15,0 0 136 1,0-6-40-16,0-14-336 15,0-11-24 1,2-3-432-16,4-3 152 16,4 3-16-16,-2 3 144 0,1 11 120 0,0 7-32 15,0 5 64 1,-2 6-32-16,-1 2 64 0,5 0-8 15,-4 2 8-15,6 11 80 0,-7 4 104 16,4 0-112-16,-2 2-80 16,2-4-184-16,1-2-912 0,2-7-824 15,5-4-681-15,-2-2 833 31,3 0 679-31,2-2 273 0,-1-6 544 16,1-3 272-16,-4 5 8 16,-4 1 656-16,0 3 144 0,0-2-175 15,-5 0-41-15,0-1 520 16,-1-3-368-16,-2 1 344 31,1-6 17-15,-4-1-385-16,-2-1-288 0,0-6-32 0,0 3-144 15,-2-1-104-15,-14 2-96 0,3 5 16 16,2 4-72-16,3 2 0 15,3 6 0-15,-2 0 0 32,4 0 40-32,1 0-40 0,2 2-88 15,-4 12 32-15,2 8-64 0,0 8 112 16,2 3-8-16,0 3-32 0,0-2 40 15,0-2 8-15,0-6-48 16,0-3 40-16,4-4-64 16,5-6 48-16,4 0-48 15,0-5 72 1,2-4 56-16,1-4-48 0,0 0 48 15,5 0-56-15,11-20-536 0,-3-4-1737 16,-1 0-5144-16</inkml:trace>
  <inkml:trace contextRef="#ctx0" brushRef="#br0" timeOffset="33532">13168 2753 3744 0,'0'0'3105'0,"0"0"-1937"15,0 0-128-15,0 0 153 16,0 0 535-16,9 18-408 0,-9-6-343 16,0 1-49-16,0 0-144 15,0 2-152 1,0 2-128-16,0 6-112 0,0 1 184 15,-9 2-168-15,-4 4-208 16,-3 2 33-16,-2 0-17 16,-6 2-88-16,-1 0 64 0,-2-2-16 15,-1-2 240 1,-2-2-208-16,-1-1-64 31,-4-4 88-31,-1 1-232 0,4-1 64 0,-5-3 80 0,1-3-88 16,-1 0-48-16,-2 0 56 15,-3-2-64-15,-3 1 0 0,-2-2 0 31,-6-2-8-31,-2-3 0 0,-2 2-8 16,-2-5 8 0,4-2-88-16,-2 0-24 0,7 0 112 15,2-4 0-15,1 0-80 0,3 0 80 16,2 0-112-16,-3 0 16 31,-2-2 40-31,0-10-264 0,-6-3 88 16,1-2 104-16,-1-3-184 15,3-3 168-15,5 2-64 16,6-5 216-16,8 1 0 0,2-3-120 15,10-2 72-15,3-2-97 32,4-8 33-32,8-6 16 0,4-8 0 0,0-4-8 15,8-2 104-15,11 2-112 16,5 5 104-1,5 6 0-15,5 6-104 0,5 5 40 0,3 4 56 16,8 0 8 0,-1 2 8-1,5 0-40-15,-3 1 40 0,2 1 0 16,-3 2 8-16,2 1-32 0,-6 2 24 15,4 3 0 1,-4 5-8-16,1-2-8 0,-2 7 8 0,0 1 8 31,5 2-104-31,0 3 104 16,-5 2 0-16,4 2 48 0,-4 0-48 15,-3 0 0-15,-3 0 48 16,-2 0 56-16,-2 6-96 0,-1 3 168 31,-3-2-128-31,0 3 104 16,1 1 0-16,-3 0-144 0,2 5 72 15,-2 0 16-15,-2 1-88 16,-1 0 96-16,-2 0-95 16,-1-2 127-16,-4 4-56 0,1-6-80 15,-7 2 56-15,-1-1-48 31,1-3-8-31,-3 4 96 0,-2-4-80 16,0 2 56-16,-1-3 32 16,-4 1-96-16,2 0 48 0,-5-3-48 15,3 0-8-15,-1 0 72 0,-1 0-64 16,4 0 0-1,-5 0 32 1,0-1-32-16,0 0-8 0,0 1 16 16,0-2-8-16,0 2 80 15,0 0-80-15,0 0 64 16,0-2-72-16,0 2 0 0,0-3 0 0,0-1-16 31,0-1 16-15,0-1-8-16,0-2 16 0,0 2-8 0,0-2 8 15,0 0 0-15,0 0 136 16,0 0-48-16,0 0 24 15,0 0-120-15,-8 0-288 0,-8-9-2329 16</inkml:trace>
  <inkml:trace contextRef="#ctx0" brushRef="#br0" timeOffset="46835">2021 3535 4721 0,'0'0'2088'0,"0"0"-2088"16,0 0-552-16,-3 0-1089 0</inkml:trace>
  <inkml:trace contextRef="#ctx0" brushRef="#br0" timeOffset="57136">3299 4999 112 0,'5'0'352'16,"4"0"-232"-16,-2 0-32 16,4 2-88-16,-1 3-160 0</inkml:trace>
  <inkml:trace contextRef="#ctx0" brushRef="#br0" timeOffset="61357">17027 7714 3016 0,'0'0'1729'15,"0"0"-1073"-15,0 0 16 16,0 0 256-16,0 0-168 0,0 0-440 15,0 0-320-15,0 0-88 47,-3 5-1344-47,-5 0-5073 0</inkml:trace>
  <inkml:trace contextRef="#ctx0" brushRef="#br0" timeOffset="61558">17027 7714 5825 0,'42'-25'2128'0,"-42"25"-1896"15,0 1-232-15,-3 11-1400 16,-5 0-809-16</inkml:trace>
  <inkml:trace contextRef="#ctx0" brushRef="#br0" timeOffset="61724">17035 7740 5881 0,'0'0'1344'0,"0"0"-760"16,0 0-560 0,0 0-24-16,0 0-1880 0</inkml:trace>
  <inkml:trace contextRef="#ctx0" brushRef="#br0" timeOffset="61912">17035 7740 3872 0,'-50'-84'2449'0,"50"84"-1457"0,0 0-80 15,0 0-160 1,0 0-287-16,0 0-465 16,0-1-193-16,-3-2-1767 0,3 3-1145 15</inkml:trace>
  <inkml:trace contextRef="#ctx0" brushRef="#br0" timeOffset="62134">17013 7630 224 0,'0'0'2008'0,"0"0"-768"31,0 0-96-15,0 0 1 0,0 0-289-16,0 0-440 0,0 0-360 15,0 0-56-15,0 0-80 16,0 0-48-16,0 0-96 0,0 0-48 15,0 0-56-15,0 0 88 16,0 0-16-16,0 0 0 16,0 0 72-16,0 0-88 0,-3-2-161 15,-2 0-1367-15</inkml:trace>
  <inkml:trace contextRef="#ctx0" brushRef="#br0" timeOffset="62273">17013 7630 1144 0,'-7'-12'1752'15,"7"12"-768"-15,0 0-328 16,0 0-31-16,0 0-625 0,0 0-344 0,0 0-2785 16</inkml:trace>
  <inkml:trace contextRef="#ctx0" brushRef="#br0" timeOffset="62434">17050 7624 4336 0,'0'0'1097'0,"0"0"-697"16,0 0-400-16,0 0-992 0,0 0-3721 15</inkml:trace>
  <inkml:trace contextRef="#ctx0" brushRef="#br0" timeOffset="65701">2310 5125 328 0,'0'0'1736'0,"0"0"-808"0,0 0-688 31,0 0 176-31,0 0 0 0,0 0-360 15,0 0-56-15,-17-8 0 16,17 4-152 0,0 1-400-16,0-1-488 0</inkml:trace>
  <inkml:trace contextRef="#ctx0" brushRef="#br0" timeOffset="68223">2528 5081 5049 0,'0'0'1696'0,"0"0"-664"31,0 0 88-31,0 0-79 0,0 0 79 16,0 0-576-16,0 0-288 15,0 0 64-15,0 0-192 0,0 0 64 16,0 0-168-16,0 0 56 16,0 0 0-16,0 0-80 31,0 0 0-31,0 0 16 0,0 0-16 0,0 0 0 15,0 0 0-15,0 0-96 16,0 0 96-16,0 0-64 16,7 0 64-16,-2-2 32 0,1 2-24 15,1-2-8 1,1 1 0-1,1-1 8-15,3 0 0 0,5-2 0 0,-2 1 0 16,0 1-16-16,1 0 8 16,0 2 0-16,-2 0 0 15,-2 0 56-15,-3 0-112 0,-2 0 56 31,-2 0 0-31,-4 0 104 16,-1 0-104 0,0 0-8-16,0 0 0 0,0 0 8 0,0-2-88 15,0 2-1136-15,0-2-6618 0</inkml:trace>
  <inkml:trace contextRef="#ctx0" brushRef="#br0" timeOffset="69204">3136 5074 6665 0,'0'0'2104'16,"0"0"-1656"-16,0 0-63 31,0 0 751-31,0 0-264 0,0 5-808 15,0-1-64 1,0 0-3129-16</inkml:trace>
  <inkml:trace contextRef="#ctx0" brushRef="#br0" timeOffset="71492">17105 7696 208 0,'0'0'2624'0,"0"0"-655"16,0 0-353-16,0 0-88 15,0 0-23-15,-5 4-17 0,3-4-368 16,2 0-184 0,-1 0-288-16,1 0-175 0,0 0-137 15,0 0-104-15,0 0-224 0,0 0 24 31,0 0-32-31,0 0 0 0,-3 0 8 16,3 0 88-16,0 0-64 16,-2 0-32-16,-3 0-136 15,0 2-8-15,0 2-40 0,-1-2-249 31,1 2-71-31,-3-2 48 16,5 3 16-16,0-5 128 0,1 2 88 16,2-2 128-16,0 0-224 31,0 0-184-31,0 0-384 15,0 2-1641-15,0 1-2592 0</inkml:trace>
  <inkml:trace contextRef="#ctx0" brushRef="#br0" timeOffset="73783">5032 5153 6249 0,'0'0'2616'0,"0"0"-1711"0,0 0 111 16,0 0 184-16,0 0-144 15,0 0-504-15,0 0-448 31,0 0-104-31,3 0-1272 0,2 0-3273 16,-2 0-1144-16</inkml:trace>
  <inkml:trace contextRef="#ctx0" brushRef="#br0" timeOffset="76221">16583 9792 5657 0,'0'0'2936'31,"0"0"-1727"-31,0 0-577 16,0 0 160-16,0 0-176 15,0 0-40-15,-5 0-224 0,4 0-344 16,1 0 120-16,-7 0-8 16,2 0-120-1,-1 0-8-15,0 0-40 0,-4 0 48 16,3 0 32-16,1 0-24 15,-1 0 56-15,3 0-64 16,2 0 56-16,2 0-32 0,0 0-24 16,0 0 8-1,0-2 64 1,0 2-72-16,0 0-56 0,0 0-128 0,13 0 48 15,3 0 128-15,-1 0-32 16,2 0 40-16,-2 0 16 16,-4 0-8-16,-4 0 0 0,-2 0 0 31,-2 0 40-31,-3 0-48 0,0 0 0 15,0 0 200-15,0 0 280 16,0 0 137-16,0 0-233 16,-12 0-288-16,1 0-48 0,3-2-96 15,-2 0-8 1,9 0 40-1,-4 2-32-15,5 0 24 0,0 0-160 16,0 0-96-16,5 0 7 16,6 0 273-16,2 0-80 15,2 0 80-15,-6 0-16 0,1 0 32 16,-5 0-16-16,-4 0 0 31,1 0 64-31,-2 0-40 0,0 0-24 0,0 0 8 16,0 0-8-16,-3 0-136 15,-12 4-2928-15</inkml:trace>
  <inkml:trace contextRef="#ctx0" brushRef="#br0" timeOffset="79955">2467 6090 5145 0,'0'0'2424'0,"0"0"-1328"15,0 0-119-15,0 0 263 16,0 0-112 0,0 0-96-16,0 0-552 0,0 0-88 15,0 0 9-15,0 0-201 16,0 0 176-16,0 0-192 0,0 0 32 15,0 0 152 1,0 0-368-16,0 0 104 16,0 0-104-16,0 0 48 15,0 0-48-15,0 0 16 16,0 0-16-16,0 0 80 0,0 0-80 15,0 0 0-15,0 2-408 16,0 4-1113-16,0 0-3216 16</inkml:trace>
  <inkml:trace contextRef="#ctx0" brushRef="#br0" timeOffset="80922">3326 6100 1856 0,'0'0'2440'16,"0"0"-1319"-16,0 0-617 0,0 0 16 16,0 0 48-16,0 0-24 15,0 0-280-15,0 0-248 0,0-2 96 31,0 2-40-31,0 0 504 16,0 0 249-16,3 0-593 16,1-2 64-16,0 2 8 0,3 0-64 15,-1 0 272-15,4 0-232 16,1 0-72-16,1 0 64 31,1 0-264-31,4 0 144 0,-4 0 88 0,5-2-240 16,-7 2 96-16,-1-2-96 15,0 2 0-15,-5 0 80 0,4 0-80 16,-1 0-1008-16,-8 0-5033 15</inkml:trace>
  <inkml:trace contextRef="#ctx0" brushRef="#br0" timeOffset="84933">15026 11622 6345 0,'0'0'4073'0,"0"0"-3185"0,0 0-144 31,0 0 752-31,0 0-375 16,0 0-561-16,2 0-496 0,6 0-64 15,3 0-88-15,4 0 80 0,3 0 8 16,4 0 64-16,3 0-56 31,-1-4 96-31,-2 0-40 16,1 0-56-16,-7 3-16 0,-3-1 8 15,-3 2 0-15,-5 0-16 16,-2 0 72-16,-3 0 16 0,0 0 56 16,0 0-112-16,0-2 288 15,0 2 536 1,-5-2-8-1,-16-2-424-15,0-3-344 0,-5 1 8 16,2 0-72-16,3 2-208 0,5 1 136 16,4 1 24-16,1 2 48 15,5 0-72-15,4 0 80 31,-1 0-8-15,3 0 0-16,0 0-120 16,0 0 112-16,0 0-56 0,0 0-192 0,0-2 192 15,0 2-48-15,0 0-24 16,0 0 24-16,3 0-64 0,4 0-520 15,-1 0-2145-15,-4 0-6177 32</inkml:trace>
  <inkml:trace contextRef="#ctx0" brushRef="#br0" timeOffset="91826">2664 6983 2968 0,'0'0'1793'0,"0"0"-657"0,0 0-24 15,0 0 136-15,0 0-392 0,0 0-239 32,0 0-17-32,0 0-272 31,0 0 120-31,0 0-200 0,0 0-96 15,0 0 144-15,0 0-168 16,0 0-8-16,0 0-120 0,0 0-32 16,0 0 24-16,3 0-88 15,2 0 16-15,2 0 64 16,4 0 32-16,2 0 120 0,3 0 96 31,2 0-216-31,1 0 112 16,-6 0-64-16,5 0-16 0,-2 2 120 15,2-1-160-15,-7 1 136 16,2-2 32-16,-2 0-168 15,-4 0 80-15,1 0-72 0,-7 0-8 16,1 0 112-16,3 0-112 0,0 0-8 16,6 0-440-16,-3 0-1688 0,-1 4-4866 15</inkml:trace>
  <inkml:trace contextRef="#ctx0" brushRef="#br0" timeOffset="92692">2779 7412 4192 0,'0'0'1505'0,"0"0"-361"16,0 0 24-16,0 0-328 0,0 0-271 16,0 0-161-16,0 0-256 15,0 0 144-15,0 0 192 16,0 0-368-16,0 0 96 0,0 0-216 31,8 0 8-31,-2 2 328 0,10 0-328 16,-4 0 240-16,-1 0-248 0,2 0 48 15,-2-1-40-15,4-1 16 16,-7 2 56-1,0-2-104-15,0 2 32 0,-5-2-8 16,2 0 0 0,-5 0 72-16,2 0-72 0,-2 0 0 15,5 0-176-15,-1 0-1360 0,-2 2-3537 16</inkml:trace>
  <inkml:trace contextRef="#ctx0" brushRef="#br0" timeOffset="93585">2924 7913 2920 0,'0'0'1977'15,"0"0"-801"-15,0 0 144 16,0 0-128-16,0 0-279 0,0 0-337 15,0 0-376-15,2-8-200 16,3 6 120-16,-1-3-16 16,4 1 264-16,-6 2-216 15,5-1 0-15,2 1 56 16,-1 0-200-16,4-2 152 15,-1 2-88-15,0 0-56 0,2 0 96 16,-2-2-32 0,1-1-32-16,-4 3 8 0,-3-2-8 15,3 2-48 1,-2-1 0-16,-1 1 48 15,-2-2 0-15,12-6-48 0,-7 1-872 16,2 2-5097-16</inkml:trace>
  <inkml:trace contextRef="#ctx0" brushRef="#br0" timeOffset="96831">18734 11691 104 0,'0'0'5473'16,"0"0"-4281"-16,0 0-504 0,0 0 480 0,0 0 9 16,-16 0-257-1,11 0-360-15,2 0-256 16,-2 0 32-1,0 0 56-15,4 0-144 0,-4 0-72 16,2 0 88-16,-4 0-248 16,2 0 144-16,5 0 24 0,-6 0-168 15,4 0 32-15,1 0-48 16,-1 0 56-1,-1 0-104-15,3 0 128 16,-3 0-80-16,1 0 104 0,-1 0-40 16,-5 0-8-16,0 2-56 15,0 0 0-15,-2 0 272 16,2 2-135-1,-7-2 31-15,4 0 96 32,-2 0-256-32,-1 0 128 0,2-1 160 15,4-1-216-15,-5 2 96 16,4-2-176-16,-3 2 256 15,4-2-64-15,2 2-184 0,-4-2 112 16,4 0-120 0,-1 0 144-16,1 0 240 0,-2 0-320 0,4 0 32 15,-2 0-96-15,-2 0-480 16,1 0-1336-16,-1-6-5170 0</inkml:trace>
  <inkml:trace contextRef="#ctx0" brushRef="#br0" timeOffset="100696">18090 13578 4152 0,'0'0'4753'0,"0"0"-3504"16,0 0 7-16,0 0 464 16,0 0-119-16,0 0-521 15,0 0-480-15,0 0 88 16,0 0-392-16,0 0 136 15,0 0-24 1,0 0-344-16,2 0 80 16,1 0-144-16,0 0-72 15,5 0 0 1,5 0 112-16,2 0-40 0,6 0 0 0,3 0 104 15,-2 0-160-15,1 0 56 0,-2 0 0 32,-3 0 0-32,1 0 56 15,-6 0-8-15,-3 0-24 16,-5 0 80-16,1 0-160 15,-4 0 56-15,-2 0 0 0,0 0 169 16,0 0-121-16,0 0-48 0,0-8-89 16,-13-1-3063-16</inkml:trace>
  <inkml:trace contextRef="#ctx0" brushRef="#br0" timeOffset="104670">16462 15569 1304 0,'0'0'696'15,"0"0"-696"-15,0 0 0 0,0 0 160 16,0 16 256-16,-3-16 496 16,3 0 833-16,0 0-1 0,0 0 240 31,0 0-439-16,0 0-441-15,0 0-104 0,0 0-512 0,0 0 0 16,0 0-136-16,0 0-344 16,0 0 217-16,0 0-209 0,14 0 256 15,6 0 304-15,6 0-416 31,4 0 88-31,9-6-104 16,-3-2-88-16,4 1 192 0,-5 0-248 16,-1 1 96-16,-8 2-96 15,-8 2 56-15,-3 0-64 0,-7 2 8 16,-7 0-16-16,-1 0 16 31,0 0 16-31,0 0 240 0,0 0 720 16,0 0-408-1,0 0-152-15,0 0-416 0,-9 0-344 0,-8 0-3577 16</inkml:trace>
  <inkml:trace contextRef="#ctx0" brushRef="#br0" timeOffset="108595">19632 15563 4729 0,'0'-2'3048'15,"0"2"-2176"-15,0 0-552 0,0-2 577 16,0 2-33-16,0-2-96 15,0 2-304 1,0 0-312-16,3 0 256 0,-3-2-56 0,5 2-144 16,2 0-128-16,9-2-80 15,2 0 616-15,4 0-47 0,2-2-265 16,1 0 264-16,-4 2-256 15,-2-3-16-15,-8 1 160 16,-3 1-328-16,-1 1 96 0,-2 2-160 16,-2 0-56-16,-3 0 56 15,0 0-56-15,2 0-16 0,-2 0-224 16,0 4-2064-1,0 3-4642-15</inkml:trace>
  <inkml:trace contextRef="#ctx0" brushRef="#br0" timeOffset="112336">11188 4199 9978 0,'-5'0'4585'16,"0"0"-2697"-16,2 0-144 0,-2 0 1 15,2 0-401 1,3 0-280-16,0-2-368 16,0 2-544-1,0-2-104-15,0 0-48 0,8-2-288 16,11-4 288-1,7 2-64-15,6 0 64 16,-1 2 0-16,0 2-72 0,-7 2 72 16,0 0-136-16,-9 6 56 15,-4 8 64-15,-3 6-8 31,-8 6 24-31,0 4 0 0,0 9 0 0,-14 4-56 0,-6 1 56 32,-6 1 0-32,2-7-112 0,1-2 40 15,4-8 72-15,3-6-48 16,1-2 64-16,4-4-24 15,3-4 8-15,2-2-80 16,4-4 32-16,2 0-72 0,0-2 40 16,0-2-80-16,0 0-144 0,5 0 304 15,6-2-96-15,8 0-16 0,-1 0 104 16,6-4 16-16,7-16 152 15,6-6-8-15,2-10-144 0,0-3 232 16,-2 0-240-16,-2 1-152 16,-10 6 16-16,-6 7-144 0,-6 7 16 15,-5 8-32-15,-3 6-96 16,-5 4 184-16,0 0-184 15,0 0 16-15,3 0 200 0,0 14-144 16,2 2 320-16,7 3 0 0,2-2-80 16,1-4 80-16,2-3-161 0,1-6 161 31,0-4 8-31,0 0 0 0,-1-4 72 0,-4-15-15 15,-1 0-57-15,-1-2 184 0,-5-3-192 16,-6 3 80-16,0 0 264 0,0 1-8 16,-14 3 8-16,-2 2-48 15,0 5-288-15,3 4-8 16,-4 6-680-1,9 0-1049-15,2 0-4224 0</inkml:trace>
  <inkml:trace contextRef="#ctx0" brushRef="#br0" timeOffset="112879">12124 4101 9394 0,'0'0'2656'0,"0"0"-792"15,0 0-551-15,0 0-585 16,0 0-208-16,0 0-256 0,0 0-264 15,0 0-176-15,0 0 176 16,-25 104-48 15,42-94-72-31,1-2 40 16,-2 2-56-1,-1-2 128-15,-4 0 8 16,0 0 8-16,1-2 0 31,-3 1-8-31,-2-4-120 31,-1 1 120-31,-4 0-48 0,-2 2 48 16,0 5 0 0,-2 4 96-16,-12 8-96 0,-9 1-360 0,-11 6-360 15,7-7-1985 1,1-8-4000-16</inkml:trace>
  <inkml:trace contextRef="#ctx0" brushRef="#br0" timeOffset="113076">12200 4179 8305 0,'10'-8'2665'0,"1"0"-233"0,5-2-383 15,30-20-905-15,4 2-152 0,0 0-1720 16,-7 1-760-16,-36 18-937 16,-2 1-591-16,-5 1-1625 0</inkml:trace>
  <inkml:trace contextRef="#ctx0" brushRef="#br0" timeOffset="113268">12365 3940 3080 0,'0'0'3097'16,"0"0"-849"-16,0 0-159 15,0 0-313-15,0 0-680 0,0 0-808 16,0 0 97-16,0 0 567 15,0 0-136-15,8 125-16 0,-1-97-480 32,1 0-144-32,1-2-80 15,-1-4-96 1,7 0-1080-16,-4-6-1601 15,-1-6-3088-15</inkml:trace>
  <inkml:trace contextRef="#ctx0" brushRef="#br0" timeOffset="113668">12612 4033 6209 0,'0'0'2640'0,"0"0"73"16,0 0-433-16,0 0-319 16,0 0-625-16,0 0-520 0,0 0-544 15,-52 22-272-15,43 8-16 16,4 4 16-1,0 2-80-15,5-6 80 16,0-4-152-16,0-6-32 16,0-6 32-16,10-6-400 0,-2-4 56 15,0-4-392-15,3 0 312 16,0 0 40-16,1-16 368 15,1-6 88-15,-2-4-273 16,-3 0-111 0,-1 2-304-16,-3 4 368 15,1 3 312-15,-5 10 88 0,0 3 648 31,0 2 400-31,0 2-87 16,0 0-313-16,0 0-96 16,0 0-504-16,2 0-40 0,3 6-8 31,1 1-8-31,1 4-56 0,-1-5-472 15,4 2-360-15,-4-2-1473 0,-1-5-2904 16</inkml:trace>
  <inkml:trace contextRef="#ctx0" brushRef="#br0" timeOffset="113847">12612 4033 4296 0,'97'43'2553'0,"-89"-52"-865"15,8-5-719-15,2-2-225 16,3-3-440-1,0 0-304-15,2 0-144 16,4-2-712-16,-4 4-2033 16,-9 6-3432-16</inkml:trace>
  <inkml:trace contextRef="#ctx0" brushRef="#br0" timeOffset="114033">12814 3828 1240 0,'0'0'5481'0,"0"0"-3953"15,0 0-143-15,0 0 439 16,0 0-1032-16,0 0-384 0,0 0-304 15,0 0 648-15,0 0 209 16,13 80-273-16,-3-48 136 16,-2 4-144-16,0 2-496 0,-3-1 88 15,-1-3-272-15,1-2-56 16,2-2-1224-16,-2-8-3049 0,-1-8-3833 0</inkml:trace>
  <inkml:trace contextRef="#ctx0" brushRef="#br0" timeOffset="114488">13059 4033 4600 0,'0'0'2817'0,"0"0"-2009"15,0 0 921 1,0 0-153-16,0 0-568 16,0 0 56-16,0 0-623 15,0 0-65-15,0 0-8 16,0 0-288-16,115-34 200 15,-104 19-136-15,-3-2-32 0,-3-2-112 16,-1 2-112 0,-4-6 16-16,0 3 96 0,0 2-216 0,-12 0 216 15,-4 4 0-15,-2 4 16 16,5 6 104-16,-4 4-40 0,0 0 200 15,5 4-280-15,-1 14-32 16,1 6 24-16,3 5 8 0,2 3 0 16,6 4 72-16,1-2-72 15,0 0 192 1,0-4-152-16,1-6-32 0,10-7 136 0,2-2-80 15,2-7-40-15,-1-6 112 16,3-2-88 0,2 0-48-16,13-12-424 0,-4-6-1857 15,-6 0-5552-15</inkml:trace>
  <inkml:trace contextRef="#ctx0" brushRef="#br0" timeOffset="117324">12746 4673 2784 0,'0'0'3025'0,"0"0"-1257"16,0 0-1120-16,0 0-80 31,0 0-208-31,0 0 89 0,0 0 295 16,0 0-264-16,0 0 376 0,0 0-40 15,0 0-272-15,-64-41 16 0,64 41-256 16,0 2 25-16,0 10-17 16,0 11 16-1,9 2 504 1,4 7-80-16,-2 3-272 0,1-1 8 0,-6-4-240 15,1-5-72-15,-1-2-48 16,-3-5-104-16,2-4 24 0,-2-4-48 31,-3-2-72-31,0-2-152 16,4-2-1192-16,-1 0-1401 15,2-4-2592-15</inkml:trace>
  <inkml:trace contextRef="#ctx0" brushRef="#br0" timeOffset="117595">12843 4605 6809 0,'0'0'2913'15,"0"0"-1577"-15,0 0-184 16,0 0-552-16,0 0-168 31,0 0-328-31,3 69 320 0,4-33 137 16,-6 0-1-16,3 0-16 15,-1-6-192-15,-2-5-176 0,-1-9 0 16,4-2-168-16,-4-5 152 15,0 2-160 1,-4 7-912-16,-9-2-3073 16,-3-4-5649-1</inkml:trace>
  <inkml:trace contextRef="#ctx0" brushRef="#br0" timeOffset="117954">12617 4939 7705 0,'0'0'2145'0,"0"0"-1297"16,0 0-168-16,0 0-504 31,0 0-80-31,0 0 392 0,0 0-64 16,0 0 104-16,87 108-288 15,-64-85 64 1,-4-2-88-16,4-2-208 16,-2-4 72-16,-4-2-80 15,1-6 0-15,-2-3 64 16,-3-2-56-16,-1-2 153 0,-3 0 359 15,3-17 104-15,-1-9 104 16,-1-6-368 0,-4-4-192-16,-1-1 40 0,-3 1-208 0,-2 4 0 15,0 5-440-15,0 6-1160 16,-2 7-1617-1,-8 6-5057-15</inkml:trace>
  <inkml:trace contextRef="#ctx0" brushRef="#br0" timeOffset="118822">12050 6014 6993 0,'0'0'4289'15,"0"0"-2577"-15,0 0-263 0,0 0-153 16,-34-36-296-1,16 34-592-15,1 2-288 0,-1 0-120 0,2 7-56 32,0 14-8-32,9 5-64 15,1 2-72-15,6 4 176 0,0-2-104 16,6-1 80-16,9-4-24 15,2-5 16-15,4-3 56 0,-1-4-120 16,2-3 0-16,-2-1 112 16,-2-2 16-16,-4-1 48 15,1 0-56-15,-7 3-128 0,-2-3 128 16,-1 1 0-16,1 1 0 31,-6 1 128-31,0 1-120 0,0-1 168 16,0 4 72-16,0-1-104 15,0-1 104-15,-12 0 72 16,-5-3-264-16,4-2 192 0,-9-4 144 0,-1-2 40 15,4 0 121 1,-1 0-185 0,3-10-48-16,1-7-288 0,6-2-16 15,7-7-32-15,3-6 8 16,0-4-40-16,9-5-200 15,12 3-673-15,18-8-951 0,-8 9-2057 16,-1 10-3512-16</inkml:trace>
  <inkml:trace contextRef="#ctx0" brushRef="#br0" timeOffset="119172">12338 6120 7921 0,'0'0'4457'16,"0"0"-3401"-16,0 0-47 0,0 0-393 15,0 0 104-15,0 0 392 16,0 0-520-1,0 0-232-15,108-44-272 16,-79 26-40-16,0 0-96 0,-5 2-544 16,-1 2-784-16,-7 0-440 15,-5 3-1233-15,-4 4-2192 0</inkml:trace>
  <inkml:trace contextRef="#ctx0" brushRef="#br0" timeOffset="119334">12464 5936 4200 0,'0'0'1561'0,"0"0"-313"16,0 0 56-16,0 0-432 16,0 0-647-16,0 0-225 0,0 0-185 15,-23 0-1655-15,21 0-4273 0</inkml:trace>
  <inkml:trace contextRef="#ctx0" brushRef="#br0" timeOffset="120034">12517 6054 3200 0,'0'0'2945'15,"0"0"-681"-15,0 0-15 16,0 0-17-16,0 0-495 31,0 0-329-31,0 0-168 0,0 0-352 31,-15-8-416-31,10 8-239 16,-6 0-225-16,3 5 192 0,-2 8-200 15,4 1 0-15,-4 2-8 16,7-2-40-16,0 2 48 16,3-2-8-16,0-2-248 0,0 0 183 0,0-2-223 15,0-1-192-15,11-2 160 31,2-3-392-31,5 2 368 0,-2-4 56 0,2 2-16 16,-1-1 232-16,-4 1-40 16,-1-2 120-1,-3 0 0-15,-4-1 0 0,-2 3-64 16,-3 0 48-16,0 2 16 0,0 3 72 15,0 4 80-15,0 4 32 16,-6 2-72 0,-7 2-112-16,2-4-472 15,-9-6-1193-15,6-5-2399 16,2-6-2250-16</inkml:trace>
  <inkml:trace contextRef="#ctx0" brushRef="#br0" timeOffset="120337">12541 6044 6913 0,'0'0'3905'0,"0"0"-2297"16,0 0 17-16,0 0-689 0,0 0-336 15,0 0-144-15,0 0-176 16,37-25 128-1,-19 18-288-15,-2-3 8 16,0 2-88-16,0-1-40 0,-3 5-712 16,3 1-1120-16,-7 1-2305 15,-1 2-1945-15</inkml:trace>
  <inkml:trace contextRef="#ctx0" brushRef="#br0" timeOffset="120594">12614 5891 4600 0,'0'0'2769'0,"0"0"-1665"0,0 0 329 0,0 0 95 0,0 0-440 16,0 0-512-16,21 133 160 0,-7-93-127 31,-2 2-177-31,0-1 72 16,-5-2-264-16,4-5-88 15,-3-5-152-15,4-5-8 0,5-11-328 16,1-5-1785-16,0-8-3552 0</inkml:trace>
  <inkml:trace contextRef="#ctx0" brushRef="#br0" timeOffset="121033">12956 5951 5497 0,'0'0'2968'0,"0"0"-1111"16,0 0 175-1,0 0-472 1,0 0-343-16,0 0-537 0,0 0-600 15,-118 57 48-15,110-29-120 0,3 0 40 16,2 0 24 0,3-4-72-16,0-4 0 0,0-2-56 0,3-6 16 31,9-1-40-31,-3-6 72 15,6-5-88-15,-1 0 16 16,2 0-216 15,2-12 40-15,-2-8-160-16,4-6-296 0,-9 0-201 15,0 0-71-15,-6 1 368 0,-2 8 392 16,-3 2 176-16,0 8 48 16,0 3 808-16,0 4 368 0,0 0 49 15,0 0-473-15,0 0-240 16,0 0-408-16,0 11-96 15,0 6-16-15,5-2 8 0,7 4-104 16,-1-4 96-16,3-2-136 16,-1-5-392-16,-1-2-649 0,2-6-1239 15,-3 0-2241-15</inkml:trace>
  <inkml:trace contextRef="#ctx0" brushRef="#br0" timeOffset="121229">13042 5942 3912 0,'0'0'2089'15,"0"0"-33"-15,0 0-63 16,0 0-649 0,0 0-440-1,0 0-712-15,85-34 24 0,-69 26-216 16,-3-1-576-16,2-1-1264 0,-7 3-2113 15,-2-2-592-15</inkml:trace>
  <inkml:trace contextRef="#ctx0" brushRef="#br0" timeOffset="121494">13095 5785 3488 0,'0'0'2425'16,"0"0"-633"-16,0 0-408 0,0 0-431 31,0 0-57-31,0 0-264 31,0 0 416-31,-3 44 176 0,3-14-463 16,0 2-153-16,9 4-232 15,-1 1-296-15,4-3-72 16,-1-2 0-16,2-2-16 0,5-6-624 0,0-4-1057 15,-2-6-1111-15,-3-6-3642 16</inkml:trace>
  <inkml:trace contextRef="#ctx0" brushRef="#br0" timeOffset="121948">13361 5942 3224 0,'0'0'1561'16,"0"0"-545"-16,0 0 760 0,0 0-336 15,0 0-135-15,0 0-73 16,97-10-232-1,-82-7-328-15,3-1-88 0,-5 1-311 0,1-4-97 32,-6 4-40-32,-5 2-48 15,-3 1 80-15,0 2-72 0,-3 0-88 16,-15 3 200-16,-3 0-208 15,-4 1 0-15,0 4 0 16,3 4 48-16,1 0-48 0,1 0 224 16,3 8-216-16,4 10-8 31,0 7-72-31,3 3 72 0,4 2 24 0,6 4-16 15,0 0 0-15,0 2 144 16,0-4-88-16,11-2 72 16,5-6 64-1,-1-4 24-15,2-6 48 16,4-6-264-16,-1-4 96 15,1-4-104-15,-2 0-40 0,10-14-392 0,-6-4-1697 16,-4-3-4728-16</inkml:trace>
  <inkml:trace contextRef="#ctx0" brushRef="#br0" timeOffset="133159">12998 4933 3272 0,'0'0'2073'0,"0"0"-617"16,-6 0-208-16,6 0-224 15,0 0-255-15,0 0-281 0,0 0-320 16,-2 0 128-16,2 0 256 31,0 0 112-31,-3 0 56 0,3 0 8 16,0 0-55-16,0 0 55 15,-3 0-152-15,-2 2-120 16,1 0-200-16,-2 3-152 0,4 6 16 15,-7 3-120-15,2 10-48 16,-11 27-248 0,1-6-2537-16,4-2-7529 0</inkml:trace>
  <inkml:trace contextRef="#ctx0" brushRef="#br0" timeOffset="136084">1120 12484 8769 0,'0'0'3201'0,"-1"0"-1120"0,1 0-489 16,-2 0 112-1,2 0-720-15,0 0-383 16,0 0-289-16,0 5-312 15,0 15-56-15,8 14-104 0,10 14 160 16,4 9 96-16,-2 5-24 16,2-2 56-16,-2-11-128 0,-6-6 16 0,-2-11-88 31,-1-10-24-31,-5-8-128 15,-1-6-313 1,-3-6-583 0,-2-2-896-16,0 0-2257 0,0-6-3937 0</inkml:trace>
  <inkml:trace contextRef="#ctx0" brushRef="#br0" timeOffset="136474">1073 12467 6385 0,'0'0'2936'0,"5"-2"-2167"0,5 0-505 16,3 0 48-16,3 0 376 0,3-1 8 15,1 3-336-15,2 0-136 16,-1 0 120-16,0 7-24 0,0 9 473 15,-1 2 151-15,-1 6-216 16,-3 6 24 15,-1 1-120-31,-2 1-144 16,-7 0-112-16,-1-2-328 0,-5 0 184 15,0 2-192-15,0-2-40 32,0 2-120-32,-5-4-1024 0,-11-3-1320 15,5-6-2465-15,3-9-4561 16</inkml:trace>
  <inkml:trace contextRef="#ctx0" brushRef="#br0" timeOffset="136847">1432 12691 4905 0,'0'0'1792'31,"0"0"-504"-31,43-2 32 0,-18-2-207 47,-1-1 71-32,-1-4 224-15,-6-1-1080 16,-10 4 160-16,-2-1-207 0,-4-4 151 15,-1 3-160-15,0-2-64 16,-5-10 96-16,-20 3-216 16,-9 0 664-16,0 5-752 0,16 12 80 15,18 44 176-15,0 20 72 16,14 4-480-16,9-2 152 0,-12-55 0 15,2-5-168-15,-1-6-240 0,-3 0-704 16,7-19-1201-16,-3-6-471 31,-1-1-3314-31</inkml:trace>
  <inkml:trace contextRef="#ctx0" brushRef="#br0" timeOffset="137367">1559 12296 8361 0,'0'0'2289'0,"0"0"-1337"0,0 0-8 16,0 0-336-16,4 30-40 15,9 0 345-15,1 11 71 16,-3 3-576-16,1 1 200 0,-1 0-336 15,-6-7-144-15,0-6 80 47,-5-10-208-31,0-8 0-16,0-5 16 0,0-7 32 15,0-2 120-15,0 0-168 16,0-4-256-16,0-13-216 16,0-7-784-16,0-2 200 15,0-3 527-15,0 6-7 16,9 3 456-16,0 4 8 15,-1 8-8-15,3 2 24 0,-1 4 0 16,1 2 56-16,-1 0 152 47,1 0-72-47,0 9 504 0,-1 8-47 47,-5 5 79-47,-2 2 112 15,-3 2-432-15,0 2 88 16,0-2-384-16,0-5-24 0,-3-4-96 15,-5-11-680-15,1-1-1297 32,2-5-983-32</inkml:trace>
  <inkml:trace contextRef="#ctx0" brushRef="#br0" timeOffset="137725">1781 12459 3184 0,'1'0'5185'0,"1"0"-4144"0,3 10-97 0,6 10-160 16,-4 4 424-16,2 4-400 0,3-2-704 15,-1-2 112-15,0-3-152 16,2-10-56-16,0-5-16 15,-2-6-1888-15,1 0 1640 16,-8-20 48-16,3-4-192 16,-2-2-304-16,-4-2-65 15,4 6 369-15,-3 4 176 31,-2 6 224-31,0 8 128 16,3 4 905-16,-3 0-49 0,0 0-264 16,2 4-568-16,4 8 232 15,-1 0-104 32,1-2-280-47,2-2-72 16,9-8-1128-16,-6 0-1233 31,2 0-2144-16</inkml:trace>
  <inkml:trace contextRef="#ctx0" brushRef="#br0" timeOffset="138422">2041 12352 1584 0,'-12'-4'5273'0,"4"4"3433"31,2 0-8706-31,6 19-152 0,0 6 80 0,0 1 72 16,3-1-80-16,8-5 80 15,-3-4-104-15,1-9-304 16,-1-2-144-16,1-5 87 15,-1 0-87 1,-3 0-376 0,5-18 224-16,-4-5 288 15,-1-5-432-15,-3 0-513 16,-2-12 25 15,0 4 336-31,0 8 776 16,0 6 1280-16,-2 18 400 0,2 4 121 15,0 0-481-15,-3 0-8 0,3 0-384 16,0 0-560-16,0 11 32 15,0 10-168-15,0 5 208 0,11 6-7 16,-1-7-25-16,8 25-64 31,1 2 56-31,-1 0 112 16,6 0-296-16,-13-23 0 15,4-2 8-15,1 1 152 0,0-2-152 16,0 0 0-16,-3-3-104 47,0-1 152-47,2-3-48 15,-7 0 8-15,2-2 48 0,-4-2 8 16,0-2 0 0,-6 0-16-16,0-3 184 0,0-2-224 0,0-3 240 0,0 2-40 15,-8-1-200-15,-3-2 248 16,-3-2-176-16,-3-2-72 15,1 0 176-15,-5 0-168 0,5 0 80 16,0-2 656-16,5-6-624 16,7-1-40-1,-2 0 88-15,4-3-168 0,-1-3-8 31,3-4 40-31,0-5 24 16,0-6 104-16,5-2 24 0,8-4-144 16,3-3 64-16,8-5-112 15,-3 10-1080-15,-5 10-4113 0</inkml:trace>
  <inkml:trace contextRef="#ctx0" brushRef="#br0" timeOffset="141025">1753 13520 8913 0,'0'0'3217'31,"0"0"-1569"-15,-1 0 89-16,-9 0-641 31,3 0-408-31,3 0-272 15,-3 1-408 1,6 16 144 15,-3 4-152-31,4 7 0 0,0 1-64 16,0-1 80-16,0-4-16 15,0-6 0-15,5-6-112 0,2-6-160 16,-3-2-544-16,26-12-456 16,0-16-137-1,9 3-5192-15,3 6 6937 0,-23 15 576 0,2 2-336 16,-3 2-39-16,1-4-89 47,-2-10 64-47,-6-14 2680 15,-5-2-2655-15,-6 8-329 16,0 2 64-16,-6 6-272 0,-5 1-104 15,-1 7-592-15,1 2-1089 16,5 0-543 0,4 0-681-16,2 0 849 0,0-4 207 15,0-2-247-15</inkml:trace>
  <inkml:trace contextRef="#ctx0" brushRef="#br0" timeOffset="141229">1976 13508 2128 0,'13'-2'1408'0,"5"2"137"0,-4 0-185 62,6 2 328-46,-7 8-632-16,4-1 697 31,-5 4-953-31,2-1 224 15,-6-3-408-15,4 0-256 16,-6-3-80-16,1 0-175 0,-1-6 47 16,-1 0-128-16,0-10 224 15,-4-10-248-15,11-16-1937 16,-1 6-3288-16</inkml:trace>
  <inkml:trace contextRef="#ctx0" brushRef="#br0" timeOffset="141814">2217 13439 3928 0,'-5'-2'4817'15,"5"2"-2776"-15,0 0-369 16,0 0-248 0,0 0-143-16,0 0-713 15,0 0-488-15,0 13-80 16,5 0 56-16,6 6 56 0,-1-2 96 15,-1 2 0-15,-4-6 96 16,2-4-208-16,-4-3 200 16,-1-6-224-16,-2 0 40 15,0 0 80-15,0 0-192 0,0-13-48 16,0-2 48-16,0-2-312 15,0 0 152-15,0 2-128 0,4 3-112 47,1 5 112-47,2 1-296 16,2-1 288-16,-1 3 136 15,1 0-88 1,0 0 168-16,-2 2 32 0,2 0-32 0,-1 0 72 0,-3 2 8 16,2 0-96-16,1 0 96 0,2 0-240 15,2 2 192-15,0 6 32 16,-6 2-401-1,4 1-31 1,-4-2-1320 0,-1-1-945-16,-2-6-2224 0</inkml:trace>
  <inkml:trace contextRef="#ctx0" brushRef="#br0" timeOffset="142215">2320 13359 7817 0,'0'0'2113'0,"0"0"-1009"16,0 0-312-1,0 0-144 1,11-16 520-16,9 6-431 0,-2 0-209 15,1-2-528-15,2 2 144 16,-2 0-144-16,-1 2-216 0,-3 2-937 16,-6 4-1807-16,-1 0-2841 0</inkml:trace>
  <inkml:trace contextRef="#ctx0" brushRef="#br0" timeOffset="142439">2320 13359 3088 0,'92'-105'2449'16,"-92"105"-1233"-16,0 0-24 16,0 11 729-16,2 3-473 0,7 6-472 15,3 4-256-15,-1 5-64 16,-1-2-376-16,1-1 33 15,-1-2-313-15,-5-3-297 0,4-8-1623 16,-1-9-993-16,0-4-1167 16,-4 0 1103-16</inkml:trace>
  <inkml:trace contextRef="#ctx0" brushRef="#br0" timeOffset="142812">2538 13271 1456 0,'0'0'1592'16,"0"0"-496"-1,0 0 409 1,0 0 111-1,0 0-32 1,0 0-215-16,0 0-585 16,0 0-256-1,0 0-256-15,0 0-272 0,78 72-8 16,-69-72-504-16,-1 0-368 0,2-16 48 15,1 0-201-15,-1-2-255 16,-5 6 600-16,5 6 568 16,-4 4 120-16,4 2 48 0,3 2 752 15,0 8 368-15,-2 0 393 16,-3-4-1505-16,-8-6 120 15,3 0 464-15,-3-8 568 0,0-6-232 32,0 2-536-32,0 1-440 15,-6 4-288-15,-10 3-1504 0,3 2-1513 47,1 0-3464-47</inkml:trace>
  <inkml:trace contextRef="#ctx0" brushRef="#br0" timeOffset="143120">2734 13066 5617 0,'3'0'1376'31,"-2"0"-440"-31,9 11 673 0,-2 4-449 16,8 8-24 0,-1 1-576-16,7 4-96 15,-2 1-104-15,-1-1-248 16,4-1-24-16,-7-5 0 15,2-7-80-15,-4-4-8 16,-2-5 24-16,-4-2 32 16,-2-4 24-16,-1 0 48 0,1-28 121 31,1-16 79-16</inkml:trace>
  <inkml:trace contextRef="#ctx0" brushRef="#br0" timeOffset="143511">3173 12810 11394 0,'0'0'1128'0,"0"0"-104"16,5 18-287-16,1 5 79 0,2 8-544 16,7 4 88-1,-4 2-64-15,2 1-288 16,3 0 88-16,-3-4-48 31,0 0-48-15,1-4 96-16,-2-2-96 0,-1-3 0 15,-1-3-8 1,-1-5 80-16,-1-2-152 0,-1-3 80 0,-2-5 0 31,0 0-16-31,-5-3 16 16,0-4 0-16,0 0 160 0,0 0-152 15,0 0 344-15,-25 0 368 31,-8 0-688-31,-6 0-11586 0</inkml:trace>
  <inkml:trace contextRef="#ctx0" brushRef="#br0" timeOffset="143706">3142 13143 4849 0,'0'0'4585'0,"2"-11"-3953"16,4 3 984-16,5 1 16 0,1-3-503 15,4-3-377-15,2 0-528 16,1-4-216-16,0 2-16 0,1-4-472 0,2-9-905 16,-5 4-1183-16,-6 2-2385 15</inkml:trace>
  <inkml:trace contextRef="#ctx0" brushRef="#br0" timeOffset="144013">3307 12795 2904 0,'0'0'3177'0,"-5"-4"-1385"16,3 2 105-16,2 2-49 15,0 0-616-15,0 0-456 16,0 0-576-1,0 6-184-15,7 35 377 32,6 1 87-32,3-4 264 15,-3-6-1416-15,-13-31-897 0,0-1-239 31,0-1 8-31,1-15-801 32,-1 1-224-17</inkml:trace>
  <inkml:trace contextRef="#ctx0" brushRef="#br0" timeOffset="144137">3307 12795 6113 0,'106'139'1584'16,"-86"-119"-688"-16,-2-2-504 16,-2-7-384-16,0-6 96 0,-2-5 0 15,-2 0 0-15,-4-8 457 0,-5-14 527 16,-3-4 1064-16,0 2-1760 0,0 8-128 15,-15-2-264-15,-4 6-552 16,1 3-10050-16</inkml:trace>
  <inkml:trace contextRef="#ctx0" brushRef="#br0" timeOffset="144523">3518 12855 1792 0,'0'0'1912'0,"0"0"-63"0,0 0-193 16,0 0-224-1,0 0-623-15,0 0-473 31,0 0-256-31,0 0 0 16,0 0-80-16,0 0 0 0,71 59-184 16,-66-59 184-16,-3-2-144 15,3-10 136-15,-5-3-160 0,0 0-505 16,0-2 177-16,0 6 128 15,0 1 120-15,0 3 160 0,8 7-240 16,3 0 328-16,0 0 16 16,2 9 320-16,2 5 240 15,-1 0-344 1,1-2 384-16,-2-4-239 15,-5-3-281-15,2-2-48 16,-4-3-48-16,-1 0 0 0,0 0 480 16,-4-10 352-1,-1-8-528 1,0-8-304-1,0 2-1296-15,0 3-2641 16</inkml:trace>
  <inkml:trace contextRef="#ctx0" brushRef="#br0" timeOffset="147035">1093 14408 1712 0,'0'-2'1992'0,"0"2"-879"0,0-2 399 31,0 0 224-31,0 2-319 31,0 0 183-31,0 0-320 0,0 0 272 16,0 0-79-16,0 0-721 15,0 0-272 1,3 14-312-16,10 18-168 0,5 11-56 16,4 4 64-16,-6-15-8 0,-3-6 0 15,0-3 0-15,3-6-8 47,-6-4 8-47,1-5-8 16,-1-5-8-16,-5-3-64 15,5 0-496 16,1 0-104-15,0-5 40-16,2-12-225 0,2-4-271 16,-4-5 136 15,0-1 64-31,-1-1 136 15,-2 6 47-15,-3 6 545 16,0 6 208-16,0 8 0 0,-2 2 0 31,3 8 96-31,4 10 3089 16,-4 2-2753-1,6-4-208-15,-7 0 40 0,-1-2-2248 16,-2-5-3601-16</inkml:trace>
  <inkml:trace contextRef="#ctx0" brushRef="#br0" timeOffset="147203">1312 14344 6585 0,'0'0'3921'0,"0"0"-3225"16,0 0-696-16,0 0-64 16,0 0-32-1,10 4-1216-15,-2 4-2873 0</inkml:trace>
  <inkml:trace contextRef="#ctx0" brushRef="#br0" timeOffset="147810">1312 14344 3576 0,'83'32'1929'0,"-75"-26"-641"0,0 0 64 16,0 3 9-16,5 2-25 16,1 3-720 15,-2 0 56-31,1 0-424 15,-5 0 176 1,1-2-312-16,-2-4-48 16,-2-1 32-16,-5-6 8 15,1-1-88-15,-1 0 328 0,0 0-336 31,0 0 112-31,0 0 48 32,0-12-168-32,0-4 0 0,0-4-248 15,0 0 88-15,0 2 144 31,4 3-240-31,4 8 96 0,3 5-64 16,2 2 48 0,1 0 168-16,1 0-72 0,1 0 80 15,-5 0 16-15,2 4-16 0,5-4 0 16,1 0-8-16,-4 0 64 0,3 0-56 15,-7-2-32-15,0-6 32 16,-4-3-80-16,-2-4-104 0,-5-2-32 16,0 2 128-16,0 0 184 15,-12 9-96-15,-4 2 0 31,-3 2 104-15,-1 2-160-16,1 0 112 16,1 0-8-16,7 2 472 0,6 8-416 15,5 5 40-15,0 2-88 0,3 4-32 31,12 1 264-31,6 0-72 0,-2-4 88 0,2-2-23 0,-3-4-225 16,-3-4 80-16,1-2-120 16,-3-2 64-16,3-2-72 15,-3-2 0-15,4 0-16 0,13 0-224 16,-6-2-1617-16,-2-6-3552 0</inkml:trace>
  <inkml:trace contextRef="#ctx0" brushRef="#br0" timeOffset="151119">2157 14011 5209 0,'0'-10'1672'0,"0"10"8"0,0 0-231 16,0 0-281-16,0 0 1312 0,0 0-1871 47,0 0-249-32,0 0 16-15,0 0-40 16,0 0-240-16,-3 0 256 16,3 0-224-16,0 0-128 31,-2 4 40-31,2 6-40 31,0 8-72-31,-5 2 64 16,5 4 8-16,0 2 40 15,0 10-40 16,0 0-16-31,0-2-48 0,16 0 64 78,-4-16-112-78,12 5 104 16,2-8 8-16,-4-4-1664 16,1-9 1191-16,-15-2 169 0,-5-2-24 15,1-13 272-15,-3 2-112 16,-1-4 120-16,-1-9-8 31,-17 5 112-31,-2 2 1753 0,1 6-1729 0,16 13-24 16,-12 4-112-16,2 15-320 15</inkml:trace>
  <inkml:trace contextRef="#ctx0" brushRef="#br0" timeOffset="152972">3523 14276 1528 0,'0'0'4001'0,"0"0"-2185"16,0 0 2921-16,0 0-3489 0,0 0-535 15,-3 0-249 16,-5 0-224-31,-2-11 776 16,2-2-848-16,2 0 104 0,-2-3-272 31,6 0-72-31,0 0 72 31,2-2-64-31,0 2 0 16,0 0 40-16,0 4 24 0,2 0-64 47,8 6-16-47,3 2 24 15,-2 4-40-15,0 0-240 47,2 0 248-47,-13 2 152 0,5 14-64 16,-3 0 64-16,-2 2 24 47,0 2-40-47,0-8-96 15,0 4 16-15,-7-5-56 16,-4-4-208-16,4-1 296 15,7-6-96 1,0 0-56 0,0 0-152-16,0 0 200 0,0 2-200 15,0 0-337-15,2 2 641 0,3 0-8 16,13 12-64-1,-1 5 56-15,1-2-88 16,-5 4 120-16,-8-14 8 16,0-2-16-16,-4 1 112 0,3 0 136 15,-1-3-248-15,-3 1 32 47,0 1-40-47,0-3 24 0,3-2-16 31,-3 0 32-31,0 0-32 16,0-2 40-16,0 0-1224 47,0 0-3521-47</inkml:trace>
  <inkml:trace contextRef="#ctx0" brushRef="#br0" timeOffset="154187">4048 13149 7041 0,'11'3'6689'15,"9"3"-5944"-15,-1 3-385 0,1-1-32 16,-1-2-320-16,-1 1 144 15,-2-1-112-15,-3 1-32 0,-2-1 80 16,-1-2-88-16,-5-2 64 16,-2 0 64-16,0 0-128 15,-3-2-112 1,0 0-168-16,0 0-272 0,0 0-80 0,0 0-1121 15,0 0-1504-15</inkml:trace>
  <inkml:trace contextRef="#ctx0" brushRef="#br0" timeOffset="154788">4198 13201 3696 0,'0'0'3305'16,"0"0"-1289"-16,0 0-295 15,0 0-105 1,0 0-184-16,0 0-599 16,12-24-145-1,2-14-368-15,-3-7 416 16,2 2-736-16,-6 24 0 0,-6 5 96 15,-1 6-64-15,0 8-1296 47,0 0-1057-47,0 12-4480 16</inkml:trace>
  <inkml:trace contextRef="#ctx0" brushRef="#br0" timeOffset="155314">4193 13379 4889 0,'0'0'4000'0,"0"0"-3119"0,0 0 255 31,0 0 128-31,5 0-192 47,10 0-656-47,-4 10-200 16,2 2 121-16,2 1-161 15,4 6-40 16,-1-2 144-31,-2-6-248 16,-5-3-32-16,-11-8-8 0,0 0 0 16,0 0 8-16,0-2 24 15,0-12 456 1,0-2-152-16,3-22-56 0,-1 2-112 0,0 6-728 15,-2 4 104-15,0 26-144 32,0 0-833-32</inkml:trace>
  <inkml:trace contextRef="#ctx0" brushRef="#br0" timeOffset="155903">4329 13648 5193 0,'0'0'2584'0,"0"0"-1920"16,0 0-528-16,2 0 72 0,3 0-88 31,-1 0 152-31,1 2-128 0,2 1-136 16,-1 1 49-16,-1 3-57 15,3-3 0-15,2 2 8 16,1 2 8-16,2 0 192 0,-2 0-56 15,1-2-144-15,-4 0 96 16,-2-2-96-16,-1-4 176 47,-2 0 592-47,-3 0 168 31,0-12-320-31,3-6-504 0,-3-2 56 0,0-2-56 16,0 0-112-16,0 2 40 15,4 0-40-15,-1 1 0 0,2 6 96 16,-5-2-104 15,3 7-112-15,-1 1-56-1,-2 3-120 1,3 4-344-16,-3 0-480 0,0 0-729 0,0 6-3128 15</inkml:trace>
  <inkml:trace contextRef="#ctx0" brushRef="#br0" timeOffset="156398">4492 13937 4841 0,'0'0'2840'16,"3"0"-1496"-16,-3 0 41 15,15 0-73-15,4 8-544 16,2 0 1753-16,4 1-2345 0,-11-5-48 15,2 1-128-15,-3-3 72 16,3 2-1865-16,-9-4-2183 0,-7 0-2034 16</inkml:trace>
  <inkml:trace contextRef="#ctx0" brushRef="#br0" timeOffset="156627">4492 13937 4785 0,'100'-99'3040'16,"-100"99"-1584"-16,-3 0 353 0,1 0-217 16,2 9-704-16,-4 4-456 0,2 4-295 15,0 2-41-15,2 4 0 0,-3-3-80 16,2-3-8-16,1 4-8 15,-4-6 0-15,4 2-168 16,-1 0-1505-16,-4-4-1496 0,3-3-3800 16</inkml:trace>
  <inkml:trace contextRef="#ctx0" brushRef="#br0" timeOffset="157295">4570 14263 5905 0,'0'0'4153'0,"0"0"-2841"16,0-2-48-16,0 2-216 0,1 0-679 16,9 0-361-16,3 0 224 0,5 0-24 31,3 0-80-31,-2 4 208 0,4 2-248 15,-4 3 40-15,0-3-120 47,-4 1 64-47,-2-3-16 16,-3 0-48-1,-4-2-8-15,-4-2 64 0,1 0 8 0,-3 3 8 32,0-3-24-32,0 0 16 0,0 0 0 15,0 0-16-15,0 0-48 16,5-18 112-16,-2-7-128 15,2-3 96-15,0 9-72 16,-4-2-16 0,1 7 8-16,1 2 0 15,-3 2-16-15,0-4-288 16,0 4-504-16</inkml:trace>
  <inkml:trace contextRef="#ctx0" brushRef="#br0" timeOffset="159989">2438 14043 1088 0,'0'0'1776'0,"0"0"-544"16,0 0-191 0,0 0-25-16,0 0-56 15,0 0-464-15,0 0-128 16,0 0-96-1,0 0 104-15,0 0 272 16,0 0-311-16,0 0 175 16,0 0 72-16,0 0-400 0,0 0-184 0,0 0 64 31,11-8 24-31,2-1 432 15,5 0-216-15,0-3 8 0,3 1 96 32,-2 0-144-32,0-1 144 15,4-1-208-15,-4 2-96 16,4-2 144-16,0 1-200 0,-1 3-24 15,1-2-24-15,-2-1 16 0,0 1 48 16,3 0-56-16,-6-1-8 16,1 1 40-1,4-2-32-15,1 0-8 0,-1-2 0 0,-2 1 25 16,0 0 31-16,1 2-8 15,-4 1-40-15,0 0 40 0,-4 5-40 16,-4 0-8-16,0 2 0 31,-4 2 0-31,1 0 8 16,-1 2-8-16,-1 0 0 0,1 0 80 15,1 0-80-15,3 0 0 16,-2 0-64-16,0 0 64 0,-2 0-32 0,-1 0 32 16,-3 0 0-16,-2 0 32 15,1 0 64-15,-1 0-96 16,0 0 0-16,0 0 56 0,0 0-40 15,3 0-8-15,1 8 56 16,-1-2 16-16,2 2-80 0,-2 2 0 16,2-2 0-16,0 2 24 0,-4 1-24 15,4-2 16-15,-2 1 48 16,-1 0-16-16,3 2-48 0,-4 0-8 31,4 3-40-15,-1-4-24-16,0 4 72 0,1-5 0 0,2 1 0 15,-1 0 104-15,-1-3-96 16,1-1-16-16,-1 1-48 0,2 1-8 31,-6-1 64-31,4-1 64 16,2 3-56-16,-1 1 32 15,2-1-32-15,-1-1-16 0,-4 2-48 16,5-1 56-16,-5-1 64 15,4 4-64-15,-1-1 0 0,-3 0-72 16,2 0 80-16,0 2-8 16,-2 0 0-16,4 0 64 15,-2-2-56-15,1 0-8 0,-1 1 0 16,1-6-64-16,-2 1 144 15,0-2-160-15,-2 0 80 0,0 1-64 16,3-2 64-16,-2 1 24 16,0 0 24-16,-1-2-96 15,1 1 40 1,2-1 8-16,-4-2 0 0,1 0-32 15,-2-1 32-15,3-1 0 16,-3 2 40-16,2-2-112 0,-1 0 32 16,3 0 40-16,-4 0 0 0,0 0 0 31,1 2-16-31,-1-2 16 15,3 0 0-15,-3 0 0 0,0 0-16 16,2 0 16-16,-2 0 0 16,0 0-232-16,2 0 232 0,1 0-8 15,2 0 8-15,-2 0-48 31,3-5 56-31,-1-1-8 0,2-1 0 16,-2 1 0-16,-1 2 8 16,3-2-8-16,-2 3 0 0,-4-3 48 15,6 3-48 1,-7 1 0-16,0 2 0 0,0 0 8 31,0 0-80-31,0 0-545 0,0 9-1991 16,0 0-6866-16</inkml:trace>
  <inkml:trace contextRef="#ctx0" brushRef="#br0" timeOffset="161599">2341 14562 2576 0,'0'-7'5673'15,"0"7"-3344"1,0 0-729 0,0 0 72-16,0 0-543 31,0 0-401-31,0 0-312 0,0 0-416 0,0 0 0 0,10 0 64 15,3 0-64-15,4 2 312 16,0-1-176-16,0 1-24 0,3 0 0 16,-4-2-48-16,2 2-64 15,1 0 0-15,-8-2 48 0,-1 2-16 16,-4 0-32-1,-2-2 8-15,-4 0-16 16,0 0-176-16,0 0-416 109,0 0-104-109,0 0-648 0,0 0-537 16,0 0-479-16,0 0-1873 0</inkml:trace>
  <inkml:trace contextRef="#ctx0" brushRef="#br0" timeOffset="162007">2454 14457 2760 0,'0'0'2081'0,"0"0"4456"0,0 0-4665 15,0 0-575 1,0 3-505-16,0 11-24 0,-3 3-288 16,-2 2-480-16,5-4 0 15,-5-2 0-15,2-3-24 0,0 2 32 16,3-4-8-16,-3 0 0 31,-2 1 40-31,1-3-40 16,4 1 0-16,0-1 8 0,-3-2-72 31,3 3 64-31,0-3-224 15,-3 0-80-15,3-1-480 0,-3 7-801 0,-2-4-2471 16,0 1-4002-16</inkml:trace>
  <inkml:trace contextRef="#ctx0" brushRef="#br0" timeOffset="163791">3623 14491 2840 0,'0'0'4009'0,"0"0"-2753"16,0 0-336 0,0 0-159-1,0 0-9-15,0 0-448 0,0 0-248 0,0 1-112 16,2-1 128-16,9 2-72 15,1 2 568-15,2-2-232 0,1 0 232 16,-2 0 72 0,-2 0-152-16,3 0-160 15,-1-2-71-15,-3 2-249 16,0-2 216-16,-1 0-144 0,-1 0-8 16,-3 0-72-16,2 0 0 15,-7 0 32-15,0 0-8 0,0 0 24 31,0 0-8-31,0 0-40 16,0 0-8-16,0 0-376 0,0 0-1137 16,0-4-847-16,0-2-4042 0</inkml:trace>
  <inkml:trace contextRef="#ctx0" brushRef="#br0" timeOffset="164166">3623 14491 3288 0,'125'-79'2505'0,"-125"79"-1129"0,0 0 16 15,0 0-239-15,0 0-249 0,-2 0-240 16,2 0-200-1,0 0-88-15,0 0 192 0,-3 0-208 16,3 4 40-16,-2 5-288 16,-1 6-56-1,0 1 56 1,0 2-112-16,-1-1 0 0,1-2 264 0,1 2 65 0,-2-4-65 15,2-1-72-15,-3 0-184 16,2-4 152-16,3-2-88 16,0-2-72-16,0-4 72 0,0 2-64 31,-2-2-8-16,2 0 40-15,0 0-32 0,-1 3-16 0,-4 3-520 16,-2-1-1745-16,3-1-4432 0</inkml:trace>
  <inkml:trace contextRef="#ctx0" brushRef="#br0" timeOffset="172059">2309 15730 5801 0,'0'0'2944'0,"0"0"-1391"0,0 0-249 16,0 0 0-16,0 0-79 0,0 0-689 15,0 0-224-15,0 0-240 16,0 0 24-16,0 0-48 15,0 0-48 1,0 0 0-16,0 0 16 16,0 0-16-16,0 0 0 0,0 0 0 15,0 0-32-15,0 0 16 16,0-2 16-1,1 2 0-15,4 0 0 16,2-2 8 0,-6 0-8-16,4-1 0 0,0 3 88 0,-3-2-96 15,2 2 16-15,3-2 96 16,-2 2 72-16,1-2-112 0,-1 2-56 15,2-2-8-15,-6 2 16 16,4 0 0 0,-3 0-16-16,2 0 0 15,1 0 112-15,2 0-112 0,-1 0-8 16,7 0 8-16,-2 0 0 15,1 0 216-15,-1 0-160 16,0 0 40-16,2 0-64 0,-1 0 24 31,-1 0-56-31,-1 0 0 16,-2 4 24-16,0 0-32 15,-5 1 8-15,2-1 0 0,0 1 224 16,-4 1-56-16,-1 0 160 16,0 5-104-16,0 4-224 0,0 6 312 15,0 5-152 1,-1 2-40-16,-9 4 80 15,-1-2-200-15,-2 0-48 16,3-3-8-16,-1-2-16 0,-1-5-32 16,3-4 184-16,2-2-80 15,4-6 32-15,-3-4-24 16,6-2-16-16,-2-2-56 15,2 0-208-15,0 0 176 16,0 0-432-16,8 0 256 0,11-12 200 16,4-1 16-16,4-6 56 46,7 1 0-46,-3 2 8 16,0 0 8-16,-5 4-16 0,-2-1 0 16,-6 4 88-16,-5 1-88 0,-4 2 0 31,-2 4 0-31,-4 0 72 0,-3 2 80 0,3 0-72 15,-3 0-80-15,0 0 144 0,0 0-88 16,0-2-112-16,0-1-280 16,0 1-1328-16,0 0-3273 0</inkml:trace>
  <inkml:trace contextRef="#ctx0" brushRef="#br0" timeOffset="172794">2687 15481 4729 0,'0'0'4432'0,"0"0"-3383"0,0 0 623 15,-2 0 152-15,2 0-527 16,0 0-353-16,-2 8-608 15,2 7-160-15,0 10 272 0,0 3-144 32,0 4 64-32,0 6-64 15,0 2-208-15,7 0 120 31,1 0-112-31,5-1 24 0,1-5 24 16,1-2-152-16,1-4 0 16,-5-7 0-16,2 0-16 0,-1-10 8 15,-1 0 8-15,-3-3 0 0,2-6-64 16,-1 0 72-16,-5-2-16 15,2 0 8-15,2 0-56 0,-1 0-56 16,1-6 112 0,1-9 0-1,3-2-8-15,-6-2 8 0,1 0 0 16,-3 1-8-16,-4 2 72 0,0 3-112 15,0 2 56-15,0 2-8 16,0 1 192-16,-6 1-64 0,-5 1-47 16,-2 0-81-1,-2-1 96-15,-1 3-48 16,-2 2-48-16,5 2 0 15,-3 0-72-15,3 0 24 16,2 4-145-16,0 7-271 0,4 0-288 16,4 3-552-16,3 1-1401 15,0-6-2352-15,0-3-2856 0</inkml:trace>
  <inkml:trace contextRef="#ctx0" brushRef="#br0" timeOffset="173137">2893 15679 3688 0,'0'0'3225'31,"0"0"-1473"-31,0 0 57 16,0 0 95-16,0 0-832 16,0 0-696-16,0 0-328 0,0 0 80 31,0 0 289-16,67 45-169-15,-48-30 24 16,4 0-32-16,2-5-224 0,-2-1 16 16,-2-5-32-1,-2 0-24-15,-1-4 16 0,-2 0 8 16,-4 0 0-16,-4-2 64 0,-2-10 40 0,-3-1 56 15,-1-6 208-15,-2 1-216 16,0-3 336-16,0 0-216 0,0 1 256 16,-10 4 40-16,1 2-448 15,-1 2 80 1,-1 6 24-16,3 0-224 0,1 3 96 0,-1 3-96 15,5 0-568-15,-2 0-440 16,2 7-1488-16,-4 3-2650 0,6 0-295 0</inkml:trace>
  <inkml:trace contextRef="#ctx0" brushRef="#br0" timeOffset="173552">3137 15623 3144 0,'0'0'1280'0,"0"0"-111"15,0 0-41-15,0 0-176 0,0 0-200 16,0 0-184-16,97 64-199 16,-74-52-41-16,-4-4 24 0,4 0-232 15,-7-4 16 1,2 1-88-1,-2-3 72-15,-3-2 224 0,-4 0-16 16,-1 0 8-16,-1-5 304 16,-2-9 344-1,0-4-39 1,-4-6-289-1,-1 0-280-15,0-2 200 0,0 0 16 0,0 0-152 16,-13 2 112-16,0 2-248 16,-3 1 104-16,2 10-24 15,-1 0-264-15,1 9 177 16,1 2-249-16,-3 0 48 0,1 2-96 15,4 15-449-15,-4 3-191 0,1 3-608 32,4 2-480-32,2 5-961 15,1-6-1912-15,7-8-472 0</inkml:trace>
  <inkml:trace contextRef="#ctx0" brushRef="#br0" timeOffset="176592">3880 15258 1736 0,'0'0'3161'16,"0"0"-889"-16,0 0-744 15,0 0 129-15,0 0-425 0,0 0-104 32,0 0 96-17,0 0-111-15,0 0-121 16,-79-26-488-16,74 44-312 15,-3 2 88-15,8 5-200 16,0-2 112-16,0 1 152 0,0 0-296 16,13-3 56-16,5-4-104 15,-7-4-128-15,5-7 112 0,-1-4-280 16,-4-2-264-16,0 0 96 15,1-8-248-15,-4-11-176 16,-3-1 135-16,-1-1-199 0,-4 2 64 16,0 4 320-16,0 4 136 15,0 5 344 1,5 6-288-16,0 0 376 0,6 0 72 15,2 10 648 1,2 1 152 0,3-2-512-16,-2-3-80 15,-3-2-136-15,1-4-136 0,-6 0 240 16,-1-2 208-16,-2-12 305 0,-5-2 63 15,0-2-296-15,0 0-96 0,0 2 56 16,-8 0-344 0,-9 4-144-16,6 2-504 0,0 8-1008 15,3 2-1105-15,4 0-4368 0</inkml:trace>
  <inkml:trace contextRef="#ctx0" brushRef="#br0" timeOffset="177322">4095 15214 1328 0,'0'0'1616'0,"0"0"393"15,0 0 231-15,0 0-240 16,0 0-87-16,0 0-577 15,0 0-8 1,-28-10-439-16,28 24-665 16,0 6-32-16,0 3-192 0,4-4-56 15,7-1 48-15,0-6-248 0,1-4 104 16,-4-1 8 15,1-7 136-31,1 0 8 0,-7 0-425 16,2-2 281-1,-3-15 136-15,-2-5-232 16,0-1-64-16,0-6-160 0,0-3-16 15,-13-1 296-15,-5 1-88 0,-3 2-192 32,3 5 168-17,5 6 296-15,2 8 264 0,3 4 464 0,8 7-128 16,0 0-152-16,0 0-448 15,0 7-312-15,19 6 200 16,1 6 64-16,1-4 48 0,3 2 0 16,0-5 0-16,-1-7 0 0,-1-1 0 15,-5-4-8-15,0 0-96 16,3-2 104-16,-9-9-40 15,2-3 40-15,-3-2-176 0,-4 0 72 16,-1-2 24-16,-5 1-152 16,0 3 224-16,0 3 8 0,-3 0-8 15,-9 7 8-15,1 2-56 31,1 2 56-31,1 0 72 16,2 8 32-16,2 9-104 0,5 0 0 16,0 5 208-16,0 1 0 0,0-4-200 15,13 2 320-15,5-5-320 0,-3-4 120 16,1-5-120-1,-2-3 0 1,-1-4 144-16,2 0-136 16,-4 0 72-16,-1-11-88 15,-1-8-112 1,0-2-776-16,-1-9-760 0,-5 6-1545 15,2 3-1056-15</inkml:trace>
  <inkml:trace contextRef="#ctx0" brushRef="#br0" timeOffset="177619">4392 14892 1480 0,'0'0'2240'15,"0"0"-231"-15,0 0 287 0,0 0-639 32,0 0-657-32,0 0-224 15,0 0-136-15,0 0-168 0,13 64-152 16,5-53-272-1,-5-1-48 1,4-3-56-16,3-3 56 0,-6-2 0 31,6-2 0-31,-6 0-56 16,2 0-16-16,-6 0 24 15,1 0 48-15,-4 0-104 16,-1 0 104-16,-2 0 0 0,-4 5 120 16,0 5 336-16,0 7-456 0,-12 0-576 15,-4-2-1720-15,3-6-3786 0</inkml:trace>
  <inkml:trace contextRef="#ctx0" brushRef="#br0" timeOffset="186448">1595 16148 1688 0,'0'0'2400'0,"0"0"-239"0,-29-19 175 15,18 13-471-15,3-3-241 16,-2 5 545-16,7 0-577 15,-2 2 16-15,2 0-392 16,3 2-655 0,0 0-41-16,0 0-288 0,0 0-224 15,0 0-16-15,0 14-232 0,0 8 72 16,4 8 160-16,8 8-272 15,-1 3 24-15,0-1 8 16,-3-4 23-16,2-6 113 16,-8-6 80-1,4-1-32-15,-3-10 16 16,-1-3-128-16,-2-1 176 0,3-7 0 0,-3-1 8 15,0-1-120-15,3 0 72 16,-3 0-72-16,4 0 112 16,4 0-584-16,3 0 384 0,0-8 96 31,6-4 72-31,-3 2 32 15,2-2 80-15,0 2-56 0,-3 2 32 16,0 1-48-16,-2 4-16 16,1-1-352-16,-7 0-1432 0,-4-2-249 31,4 0-2584-16,-5 0 32-15</inkml:trace>
  <inkml:trace contextRef="#ctx0" brushRef="#br0" timeOffset="186610">1735 16259 3672 0,'0'0'1729'0,"0"0"-777"0,0 0 48 16,0 0 296-16,0 0-527 0,0 0-513 15,0 0-152-15,36 41-104 16,-36-32-1129-16,0-3-1999 0</inkml:trace>
  <inkml:trace contextRef="#ctx0" brushRef="#br0" timeOffset="187213">1716 16093 5393 0,'0'0'2752'0,"0"0"-2016"0,0 0-119 16,0 0 439-16,36 6-176 0,-23 3-8 16,-1 3-480-16,3-1-64 15,-7 0 136-15,3-1-456 16,-6-1 160-16,0-2-168 0,-3-1 0 15,-1-2 176-15,3 0-168 16,-4-4-8-16,3 0-304 0,-3 0-416 31,3 0 216-31,5 0 64 16,0-6 280-16,3-5 152 15,2 1 8-15,2-1 0 0,1 5 0 16,2 1 56 0,0 3-56-16,-1 0 0 0,1 2 80 0,-2 0-56 15,-1 0-16 1,-4-2 72-16,4-5-32 15,-7-1 8-15,0-2-56 16,-3-2 0-16,-2-4-320 0,-3 2 312 16,0 0-136-16,0 2 136 15,-11 2 8-15,-6 4 0 0,3 2 0 16,-2 4 8-1,-2 0 0-15,5 0 168 16,3 0 8-16,4 10 280 16,4 2-272-16,2 8-104 0,0 2 160 15,0 4 272-15,7 3-424 16,6-5 256-1,4-3-304-15,-4-2 129 16,5-8-137-16,-3 0-24 16,1-5-24-16,0-2 8 0,7-4 0 15,12 0-120-15,-4 0-625 16,-4-4-2383-16</inkml:trace>
  <inkml:trace contextRef="#ctx0" brushRef="#br0" timeOffset="188514">6561 12872 6545 0,'0'0'4713'0,"0"0"-3545"16,0 0-504-16,0 0 16 0,0 0 185 16,0 0-89-16,0 0-400 15,0 0-72-15,76 0-96 16,-62 0 64-1,-2 0 32-15,-4 8-176 0,1 6 16 16,-5 8 160-16,2 4 64 16,-6 8-96-16,0 3-48 0,0-1-128 15,0-1 88-15,0-2-112 16,-8-5-7-16,5-6-33 15,-5-6-32 1,3-7 0-16,2 0 48 16,3-5 0-16,-4-4-32 0,4 0-16 15,0 0 0-15,0 0-16 16,0 0-185-16,0 0 73 31,0 0-16-31,12-4 16 0,1-7 128 31,8 0 64-31,-2-4 24 0,0 3 16 0,1 1-56 0,-6-2 24 16,2 3-24-16,1 1-40 15,-6-2-16-15,3 1 0 32,-1-8-680-32,-1 2-1632 0,-3 2-3249 0</inkml:trace>
  <inkml:trace contextRef="#ctx0" brushRef="#br0" timeOffset="189489">6928 12665 7345 0,'0'0'4281'16,"0"0"-2801"-1,0 0 681-15,0 0-409 16,0 0-848-16,0 0-336 0,0 0-384 15,0 0-176-15,-34 68 65 16,32-40-73 0,-1 6-24-16,3 5 24 0,0 1 8 0,0 0 64 31,0-5-48-31,0-1-24 0,6-7 0 15,4-5-64-15,-2-3 7 16,3-6 49-16,-1-2-64 0,1-3-80 16,-3-5-184-1,4-1-168-15,-4-2 120 0,0 0 144 31,-3-5 200-31,-2-14 40 0,2-3 152 16,-5-3 144-16,0 0-56 16,0 3 8-16,0 4 72 0,0 4-88 0,0 4-88 15,-2 4 57-15,-1 1-105 16,3 5-96-1,0 0-48 1,0-1-625-16,0-1-511 0,0-4-560 16,0-4-513-16,0-5 265 15,3-2 311-15,5 0 377 0,2 0 480 16,-2 2 632-16,-2 6 192 0,4 1 384 31,-5 3 64-31,-3 3 128 16,-1 2 168-16,4 0-199 0,1 0-81 15,-2 11 184-15,4 4 768 16,3 6-600-16,0 1-480 0,2-1-32 15,2 2-184-15,-1-5-32 32,3 0-88-32,-1-6-16 0,-3-4 8 15,0-6-88-15,-2-2 56 16,0 0 40-16,-4 0 80 0,2-12 161 15,-2-6 23-15,1-4 40 16,-5 0-96-16,-1-2-56 31,-2 4 96-31,0-1 8 0,0 6-152 31,0 0 16-31,0 5-96 16,0 5-24-16,0 1-128 0,0 2-312 16,0 2-560-16,0 0-417 0,0 0-359 15,0 0 792-15,9 0 544 16,1 2 127-1,8 5 305-15,-4 1-64 0,6 1 72 0,-1-1 72 16,-3-2 121-16,2-3 87 0,1-3-16 16,-6 0 8-1,-3 0 64 1,0 0 168-16,-4-7 592 0,-1-8 112 15,-3-2 9-15,-2-2-241 16,0 0-288-16,0-4-240 0,-13 3-88 16,-5 5-360-16,3 4 0 0,-1 11-728 15,2 0-1352-15,6 18-4802 16</inkml:trace>
  <inkml:trace contextRef="#ctx0" brushRef="#br0" timeOffset="189968">7785 12548 4520 0,'0'0'4145'0,"0"0"-2200"0,0 0-97 16,0 0-576-1,0 0-343-15,-40 45-809 0,33-15-112 16,2 2 72-16,5-2-32 0,0-5-32 15,0-6-16-15,8-4-160 16,7-8 152-16,3-1-40 16,-1-4 48-1,3-2-8-15,1 0-104 16,-3 0 104-16,-1 0-64 0,-4 0-8 15,2 0 72-15,-7 0 8 16,-2 0-8-16,-6 0 8 0,0 4 0 16,0 3 200-16,0 3 360 15,0 1-288-15,-4 6-272 0,-14 5-96 31,0-4-1553-31,0-4-4800 0</inkml:trace>
  <inkml:trace contextRef="#ctx0" brushRef="#br0" timeOffset="190155">7892 12649 6057 0,'0'0'2960'0,"0"0"-471"0,0 0-121 0,0 0-1127 16,0 0-761-1,0 0-400 1,0 0-80-16,0 0-104 0,116-92-1208 16,-105 80-1777-16,-3 4-3224 15</inkml:trace>
  <inkml:trace contextRef="#ctx0" brushRef="#br0" timeOffset="190349">7932 12469 3712 0,'0'0'3905'15,"0"0"-2617"-15,0 0-479 0,0 0-297 32,0 0 272-32,0 0-120 0,0 0-232 15,23 106-112 1,-12-84-176-16,7 6-144 0,-5-4-1000 15,-2-8-4049-15</inkml:trace>
  <inkml:trace contextRef="#ctx0" brushRef="#br0" timeOffset="190829">8189 12495 7137 0,'0'0'2441'0,"0"0"-849"16,0 0 312-1,0 0-1136-15,0 0-263 16,0 0-353 0,0 0-152-16,0 0 0 0,-39 90 48 0,39-68-40 15,0-4 48 1,0-2-56-16,0-6 56 15,8-2-128-15,0-2-24 0,0-2-192 16,2-4-161-16,-2 0 129 16,3 0-48-1,-1 0 56-15,-2-4-208 0,2-8-224 0,-4-2-232 31,-1-4-112-31,-2 0-417 16,2 0 337-16,-2 2 1168 0,-3 4 272 16,0 3 944-16,0 8 49 15,0 1 183-15,0 0-168 0,0 0-248 16,0 0-392-16,0 0-207 31,2 0-113-31,4 1-320 0,-1 10 256 16,3-1-8-16,4 3-200 15,-1 0-48-15,4-1-448 16,-1 2-521-16,-1-6-1055 0,-2-2-2553 0</inkml:trace>
  <inkml:trace contextRef="#ctx0" brushRef="#br0" timeOffset="191034">8303 12420 4785 0,'0'0'2184'15,"0"0"-672"-15,0 0-447 16,0 0-713-16,0 0-208 0,80-32-144 16,-68 26-1857-16,-3 1-2640 15</inkml:trace>
  <inkml:trace contextRef="#ctx0" brushRef="#br0" timeOffset="191248">8303 12420 4600 0,'39'-120'1721'0,"-39"120"-841"15,0 7 1024-15,0 10 241 0,3 6-553 16,5 5-560-16,4 6-119 15,-1 2 79-15,0 1-432 16,1 2-256-16,-3-3-128 0,3-4-176 16,5 0-456-16,-5-7-1768 15,-1-10-3258-15</inkml:trace>
  <inkml:trace contextRef="#ctx0" brushRef="#br0" timeOffset="191683">8578 12493 5009 0,'0'0'1896'15,"0"0"-720"1,0 0 177-16,0 0 71 0,0 0-272 0,0 0-328 15,66-43-480-15,-56 32-88 16,-2-2-48-16,-3 1-32 0,0 3 0 16,-5-2 33-16,0 1-161 15,0 1 112-15,0-2-64 0,-12 3-96 16,-4 0-8-16,3 5-80 15,2 1 88 1,0 2 248-16,3 0 328 0,1 5-16 0,2 14-384 31,2 2-96-31,3 5 224 16,0 3-200-16,0-1-32 0,0-2 24 15,0-2-88-15,5-6-8 16,5-2-48-16,-2-6 40 16,1-2 0-16,3-4-40 0,-4-2 40 31,1-2-160-31,-1 0-336 0,4-4-72 15,-1-18-632-15,0 0-1825 0,-3 0-4713 16</inkml:trace>
  <inkml:trace contextRef="#ctx0" brushRef="#br0" timeOffset="192060">8762 12218 5129 0,'0'0'4393'16,"0"0"-3305"-16,0 0-200 0,0 0 472 16,0 0-360-16,0 0-471 15,0 0-89-15,-8 102-112 0,8-87-264 16,8-3-56-16,-3-3-8 31,5-3-16-31,-4-1 8 16,4-3 0-16,-2 0-72 0,3 0-32 15,-3-2-64-15,4 0 72 16,-1 0-48-16,0 0 24 0,-4 0-8 15,2 0 40-15,-2 0 0 32,1 0 88-32,-5 2-89 15,2 2 89-15,-2 1-72 0,-3 3 80 16,0 18-56-16,0-3 56 0,-11 1-2984 15</inkml:trace>
  <inkml:trace contextRef="#ctx0" brushRef="#br0" timeOffset="194231">6900 12956 2896 0,'0'0'1256'0,"0"0"-655"16,0 0 463-16,0 0 0 0,0 0-144 15,0 0-176 1,0 0-112-16,0-2 313 15,0 2-169-15,0 0-160 16,0 0-152-16,0 0-248 16,0 0-16-1,0 0-104-15,0 0-16 16,0 0-8-16,0 0-72 0,0 0-8 15,0-2 8-15,3-2-80 0,4 0 80 16,-1 0 64 0,2-2-56-16,2 0 48 0,-2 2-56 0,-5-3 0 15,2 6 0-15,-3-3 8 16,-1 2 72-1,-1 2 16-15,4 0-8 16,-4 0 232-16,0 0-80 16,0 0 80-16,0-2-144 0,0-6-176 15,0 2-504-15,0-3-3392 0</inkml:trace>
  <inkml:trace contextRef="#ctx0" brushRef="#br0" timeOffset="198232">7087 13382 4849 0,'0'0'4432'0,"0"0"-2703"0,0 0-41 31,0 0-239-31,0 0-353 16,0 0-424-16,0 0-536 0,0 0-136 31,0 4-152-31,17 13 152 16,0 7 472-1,6 8-264-15,1 4 64 0,-4 2-128 0,-3-3-144 16,-1-3 120-16,-4-9-120 16,-4-2 0-16,-5-8 32 0,-1-2-16 15,-1-5 112-15,-1-2-80 31,0 2 24-31,0-4-72 16,0-1-48-16,0-1-352 0,0 0-608 16,0 0-1753-16,0-7-3280 0</inkml:trace>
  <inkml:trace contextRef="#ctx0" brushRef="#br0" timeOffset="198738">7162 13363 3568 0,'0'0'5457'15,"0"0"-3992"-15,0 0-745 16,0 0 360-16,0 0 112 0,0 0-351 16,0 0-329-1,13-26-288 1,-2 26 256-16,2 0-184 0,3 0 8 15,-2 0 72-15,1 2-200 0,-4 8 72 16,-3 2 8-16,-1 0 8 16,-2 4-8-16,-5 2 112 0,0 4-176 31,0-1 16-31,-7 0-208 15,-6-3-144-15,2-1-184 0,-4-5 184 16,3-7 8-16,-1 1-80 16,1-4-424-16,6-2 384 0,3 0 56 15,3 0-280-15,0 0-304 16,3 0 312-16,13 0 312 31,0 0 152-15,0 0 8-16,2 0 48 0,-2 0 168 0,-1 0 112 15,-4 0 216-15,-3 0-56 0,-5 0-152 16,2 0-32-16,-2 11-24 15,-3 0-8 1,0 8-24 0,0-2-176-1,-3 4-72-15,-8-1-632 0,-5-2-1128 16,8-4-2345-16,-4-6-4433 15</inkml:trace>
  <inkml:trace contextRef="#ctx0" brushRef="#br0" timeOffset="199160">7431 13433 6569 0,'0'0'3993'32,"0"0"-2577"-32,0 0 488 15,0 0-535-15,0 0-457 0,0 0-648 16,0 0-96-16,-34 62-112 15,34-37-56 1,0-1-64-16,0-3 56 0,7-2-16 0,4-5-56 16,-3-4 24-16,4-4 48 31,-3-4-64-31,-1-2-224 0,2 0-296 15,-2 0 192-15,-3-12 32 16,1-6 232-16,-2-5-88 0,-3 0-105 16,-1 3 129-16,0 1 64 31,0 5 136-31,0 7 0 0,0 3 328 15,0 1 617-15,0 3-265 16,0 0-184-16,0 0-232 0,0 0-208 16,0 0-56-16,0 0-312 15,7 9 216-15,-2-2 96 16,1 3 8-1,4 3-8-15,-4-4-40 16,2-1-776-16,2-6-1217 0,-4 0-1912 0,-1-2-2848 16</inkml:trace>
  <inkml:trace contextRef="#ctx0" brushRef="#br0" timeOffset="199512">7431 13433 5369 0,'125'-88'4873'0,"-130"88"-3633"0,3 7 136 16,-3 8-632-16,4 5-360 31,-2 0-183-15,3 0-121-1,0-1-80-15,0-8-16 0,0-1 8 16,11-1-184-16,0-5-225 15,4-4 33-15,-4 0-120 0,4 0 296 16,-3 0 32-16,1 0-256 16,-1 0 168-16,-1 0-72 15,0 0 112-15,-4-2 216 0,4 0-48 16,-9 2 0-16,4 0 56 15,-3 0-88-15,2 0 88 0,-2 0 0 16,-3 0 128-16,4 2 208 16,-4 11 216-1,0 6-512-15,0 4-40 16,0-3-1600-16,0-5-4498 0</inkml:trace>
  <inkml:trace contextRef="#ctx0" brushRef="#br0" timeOffset="199715">7691 13450 2560 0,'0'0'1432'15,"0"0"-399"1,0 0-137-16,0 0-440 15,0 0-144-15,0 0-312 0,0 0-616 16,23 51-2521-16</inkml:trace>
  <inkml:trace contextRef="#ctx0" brushRef="#br0" timeOffset="199909">7654 13299 5881 0,'0'0'4033'0,"0"0"-3049"0,0 0 328 16,0 0-136-16,0 0-744 15,0 0-432-15,10 0 0 0,1 0-456 16,7 0-1224-16,0 0-592 15,-7 0-2866-15</inkml:trace>
  <inkml:trace contextRef="#ctx0" brushRef="#br0" timeOffset="200224">7654 13299 2968 0,'129'2'2577'0,"-129"-2"-81"15,0 0-375-15,0 0-577 16,0 0-336 0,0 4-208-16,0 6-431 15,0 6-209-15,0 0-280 0,0 0 72 16,0-4-152-16,2-1 0 15,4-4-48-15,1-3-32 16,-1-2-16-16,1 2-128 0,1-2 48 31,0-2 24-31,-2 2-24 16,6-2 23-16,-6 2 153 0,1-2-72 15,2 2 72-15,-4-2 0 16,-2 3 8-16,2-3 129 16,-1 0-89-16,-4 4 0 0,3 1 104 31,-3 5 104-31,0 12-256 15,0-1-352-15,0-4-4137 0</inkml:trace>
  <inkml:trace contextRef="#ctx0" brushRef="#br0" timeOffset="200584">7727 13384 3880 0,'0'0'3217'0,"0"0"-1313"31,0 0-439-31,0 0-265 0,0 0-568 0,0 0-328 15,0 5 424-15,6 3-376 0,4 4-152 32,-3 0-200-32,1 4-72 15,-2-1-2856-15,-1-4-5090 0</inkml:trace>
  <inkml:trace contextRef="#ctx0" brushRef="#br0" timeOffset="201312">8389 13098 1464 0,'0'0'8474'15,"0"0"-5522"-15,0 0-1095 0,0 0-937 16,0 0-408-16,0 0-248 15,0 0-32-15,-32 124-64 16,28-103-168 0,4-5-56-16,0-8 48 0,0-2-128 15,0-2-24-15,0-4-248 16,4 2 112-16,4-2-80 0,0 0 144 15,2 0 176-15,-2 0-8 16,1 0 56-16,-1 0 0 0,2 0 0 31,-3 0-40-31,-3 0 48 16,0 0-8-16,-4 0 8 0,0 0 48 15,0 2 216-15,0 2 128 16,0 4-96-16,0 6-296 0,-4 8-984 31,-7-4-3529-31,1-2-4753 0</inkml:trace>
  <inkml:trace contextRef="#ctx0" brushRef="#br0" timeOffset="202026">8513 13213 5497 0,'0'0'2856'0,"0"0"-2128"15,0 0 9-15,0 0 991 16,0 0-816-16,0 0-216 0,42-14 144 15,-34-1-479 1,-1 2-169 0,-1-4-144-16,-4 4-48 0,-2-2 0 0,0 4-120 15,0 1 112-15,0-1-176 16,-6 3-505-16,-7 1-79 15,-2 3-80-15,-3 4 216 0,5 0 632 16,2 0-64 0,0 13 64-1,3 8-192-15,4 0 96 0,1 3 96 0,3 1 208 16,0-3 48-16,0-5 184 15,10 2 104-15,6-5 248 16,-5-4-344-16,2-2-208 0,-1-2 33 16,-1-4-97-16,0-2-104 0,1 0-72 31,-4 0-521-31,3-21-711 15,-1 4-1496-15,-6-2-4194 0</inkml:trace>
  <inkml:trace contextRef="#ctx0" brushRef="#br0" timeOffset="202213">8513 13213 5401 0,'112'-93'1840'15,"-106"90"0"-15,6-5 57 16,0-1-617-16,3 1-544 0,-2-3-320 15,1 0-392 1,-2-1-24-16,2-1-1416 16,-2 2-1513-16,-6 3-2736 15</inkml:trace>
  <inkml:trace contextRef="#ctx0" brushRef="#br0" timeOffset="202516">8636 12998 3912 0,'0'0'2953'0,"0"0"-1481"0,0 0-383 15,0 0 127-15,0 0 24 16,45 111-224-1,-32-90-288-15,-1 1-247 0,-4-3 127 0,3-6-336 32,-5-1 64-32,4-3-240 15,-5-5-88-15,0 0 72 0,-4-4-8 16,1 0 88-16,0 0-136 15,6 0-16-15,-2-8-16 0,2-9-392 16,4-11-608-16,-3 5-1729 16,-2 4-4585-16</inkml:trace>
  <inkml:trace contextRef="#ctx0" brushRef="#br0" timeOffset="202742">8903 12964 7801 0,'0'0'3137'0,"0"0"-1625"15,0 0-240-15,0 0-775 31,0 0-409-31,0 0-88 16,0 0-833-16,0 0-3023 0</inkml:trace>
  <inkml:trace contextRef="#ctx0" brushRef="#br0" timeOffset="202894">8903 12964 3592 0,'27'130'7386'0,"-27"-130"-5410"0,0 2-1232 16,0 2-271-16,5-2-473 15,3 5-329-15,-2-1-2407 16,-1-3-5378 0</inkml:trace>
  <inkml:trace contextRef="#ctx0" brushRef="#br0" timeOffset="206687">7083 13966 3880 0,'0'0'2057'16,"0"0"-857"-16,0 0 136 16,0 0 129-16,0 0-345 0,0 0-424 0,0 0-96 15,0 0-176-15,0 0 24 0,0 0-192 31,0 0-208-31,-2 5-8 16,-3 1-32-16,0 2 32 16,2-3-40-16,0-1-112 0,3 1 112 15,0-3 0-15,0 0-72 0,0 0 56 16,0 2-16-16,0 0 32 15,0 2-96-15,0-1-80 32,3 4 128-32,8 1 32 0,2 2-56 15,-1-2 72-15,-1 0 0 16,-3 0 48-1,-2-2-40-15,-1 0 0 0,-2 0 40 0,-1-2-48 32,-2 2 0-32,0 2 40 15,0 2-40-15,0 0-96 0,0 2-128 16,-6 1-376-16,-4-4 96 0,2 1 136 15,0-1 112-15,-2-4 24 16,0-1-48-16,4-2 144 16,1-2 88-16,0-2-88 15,4 2 8 1,1-2 64-16,0 0 64 0,0 0-8 15,0 0-56-15,0 0-24 16,0 0 40-16,0 0-184 0,0 0 72 0,0 5 55 16,9 1 105-1,-1-1 81 1,2 3 79-16,0 0-48 15,-2 3 64-15,0-2-72 0,2 6 48 16,-4 1-136-16,1 0 40 16,-3 3-56-16,0 2-136 0,2-4-1049 31,-3-4-2039-31</inkml:trace>
  <inkml:trace contextRef="#ctx0" brushRef="#br0" timeOffset="207074">7305 14029 6913 0,'0'0'2489'0,"0"0"-1625"0,0 0 152 16,0 0 24-16,0 0-408 15,0 0-624-15,0 0-8 16,5 0-1488 0,2 6-865-16,-2-2-3152 0</inkml:trace>
  <inkml:trace contextRef="#ctx0" brushRef="#br0" timeOffset="207210">7305 14029 232 0,'139'-41'2536'0,"-132"41"-607"16,-2 0-953-16,3 0-520 0,-2 0 240 16,10-1-592-16,-4-1-104 15,-1 0-1456-15</inkml:trace>
  <inkml:trace contextRef="#ctx0" brushRef="#br0" timeOffset="207336">7704 13926 5945 0,'0'0'1792'16,"0"0"-880"-16,0 0 225 0,0 0-417 15,0 0-720-15,0 0-1265 16,0 0-2855-16</inkml:trace>
  <inkml:trace contextRef="#ctx0" brushRef="#br0" timeOffset="207492">7704 13926 2800 0,'159'-68'672'0,"-153"66"-624"16,0 1-48-1,3-3-544-15</inkml:trace>
  <inkml:trace contextRef="#ctx0" brushRef="#br0" timeOffset="207600">8063 13746 1840 0,'0'0'1208'16,"0"0"24"-16,0 0-423 0,0 0-497 16,0 0-312-16,0 0-56 15,0 0-1665-15</inkml:trace>
  <inkml:trace contextRef="#ctx0" brushRef="#br0" timeOffset="207697">8245 13680 1192 0,'0'0'1408'15,"0"0"-888"-15,0 0-16 16,0 0-504-16,0 0-336 0</inkml:trace>
  <inkml:trace contextRef="#ctx0" brushRef="#br0" timeOffset="207871">8460 13604 1256 0,'0'0'2392'16,"0"0"-1736"-16,0 0-472 16,0 0-184-16,0 0-64 0,0 0-1056 15</inkml:trace>
  <inkml:trace contextRef="#ctx0" brushRef="#br0" timeOffset="207984">8460 13604 1592 0,'153'-24'1504'0,"-146"22"-584"31,3 2-400-31,1-4-111 16,2 0-193 0,0-5-216-16,9-4-264 0,-2-2-1065 0,-1 3-263 0</inkml:trace>
  <inkml:trace contextRef="#ctx0" brushRef="#br0" timeOffset="208066">8832 13461 200 0,'0'0'608'0,"0"0"-608"16,0 0-592-16</inkml:trace>
  <inkml:trace contextRef="#ctx0" brushRef="#br0" timeOffset="208190">9087 13365 592 0,'0'0'1600'15,"0"0"-856"-15,0 0 144 0,0 0-56 16,0 0-487-16,0 0-345 0,0 0-24 15,113-62-2033 1</inkml:trace>
  <inkml:trace contextRef="#ctx0" brushRef="#br0" timeOffset="231527">7265 12079 7641 0,'0'0'2049'0,"0"0"-753"0,0 0 112 15,0 0-104-15,0 0-223 16,0 0-593-16,0 0-112 0,0 6-352 15,5 7 56-15,1 2 24 16,4 6 112-16,1 1 40 31,1 1 96-15,-4-2-272-16,1-1 184 0,1-2-208 31,-7-6-8-31,2-2 72 0,-2-2-120 0,-3-6 16 0,4 0-16 16,-4-2-360-16,0 0-440 15,0-2-912-15,0-12-2409 16,0-2-3633-16</inkml:trace>
  <inkml:trace contextRef="#ctx0" brushRef="#br0" timeOffset="231922">7355 12006 4841 0,'0'0'2272'16,"0"0"-1384"31,0 0 240-47,0 0 257 0,0 0-177 31,0 0-40-31,0 0-504 15,0 0-224-15,18 116-63 0,-11-100-89 16,-2-2-240-16,1-2 104 16,-3-4-144-16,2-2 0 0,0-2-8 15,0-4-857-15,-4 0-655 78,-1 0-2881-62,0-12-2464-16</inkml:trace>
  <inkml:trace contextRef="#ctx0" brushRef="#br0" timeOffset="232217">7355 12006 8841 0,'-64'-51'1369'15,"61"51"87"-15,-2 0-184 16,2 0 33-16,-2 11-697 16,-2 2-392-16,-2 6 48 0,2-2 128 15,-4 4-240-15,-1-2 72 16,1 2-224-16,3-5 152 0,0-2-152 31,0-5-64-31,5 0-184 16,0-7-680-16,-2-2-569 0,3 0-1519 15,-3-11-2441-15</inkml:trace>
  <inkml:trace contextRef="#ctx0" brushRef="#br0" timeOffset="232529">7275 11938 3168 0,'0'0'1665'0,"0"0"-521"0,0 0 200 16,0 0-120-16,0 0-47 15,0 0 367-15,0 0-784 16,0 0 264-16,0 0-272 0,80 15-431 31,-65-13-89-31,4 2-224 16,-2 5-8-16,-3-3-921 15,-6 1-4688-15</inkml:trace>
  <inkml:trace contextRef="#ctx0" brushRef="#br0" timeOffset="237673">4828 11605 288 0,'0'0'1840'15,"0"0"-552"-15,0 0 593 0,0 0 247 16,0 0-175-16,0 0-337 16,0 0 8-1,0 0-280 1,0 2-199-16,0-2-217 0,0 0-448 0,0 2 48 15,0-2-152-15,0 1-232 16,0-1 64-16,0 2-200 0,0-2-8 16,0 2 0-16,0-2-80 15,0 2 72-15,0 2-96 16,0 0 104-1,0 1 0-15,0-3 0 0,0 2 0 0,0-2-16 16,0 0 64-16,0-2-56 0,0 0 8 16,0 0 0-16,0 2-40 15,0-2 88-15,0 0-48 0,0 0 0 16,0 0 40-16,0 2-48 15,0-2 8-15,0 0 0 0,0 0 104 16,0 0-104-16,0 0 48 16,0 1-48-16,0-1-32 15,0 0 24-15,0 2-48 0,0 0 32 16,0-2-40-16,0 2 80 15,0 0-16-15,0-2 0 0,0 0-344 16,0 0-384-16,5 0-1008 16,1 0-2777-1,-4-8-1593-15</inkml:trace>
  <inkml:trace contextRef="#ctx0" brushRef="#br0" timeOffset="239660">4914 11609 3728 0,'0'0'2745'16,"0"0"-833"-16,0 0-119 15,0 0 39-15,0 0-224 0,0 0-623 16,0 0-49-16,0 0-96 15,0 0 104-15,0 0-416 0,0 0-264 16,-75-8 112 0,53 23-376-1,2 8 120-15,4 5-128 0,5 6 8 16,8 0 0-16,3 0 0 15,0-4-64-15,8-6 56 0,3-5-32 16,5-6-112-16,-1-7 56 16,-2-4 64-1,4-2-360-15,-5 0 64 0,-1-14-256 0,4-12 312 31,-6-10-248-31,1-5-480 16,-2-4-89-16,-6 0-367 0,-2 3 696 16,0 4 376-16,0 5 64 0,-12 4 232 15,-1 7 88 1,-1 6 128-16,3 8-16 0,3 4 392 15,1 4-264 1,5 0 504-16,2 9-632 16,0 12-112-16,0 7-120 0,4 2 88 15,7 0 32-15,2-3 8 16,1-5-8-16,-1-9 0 15,2-3-240 1,-4-5-296-16,4-5 208 0,-4 0 8 16,-1 0 272-16,1-13-48 15,-1 0 88-15,-2-4-8 0,-5 4-328 16,-1 0 200-16,-2 3 64 31,0 5 80-15,0-1 56-16,0 2 344 0,0 1-240 0,0 1 152 15,-5 2 144-15,0 0 0 0,2 5 56 16,-2 10-448-16,3 10 160 15,-1 3-64-15,3 0 8 63,0 2-16-63,0-7-144 0,7 0 128 15,4-9-136-15,2-2-144 16,1-6 144-16,1-4 0 16,3-2 0-16,-1 0 24 0,4-6 56 15,-1-15-136 1,1-4 56-1,3-19-824-15,-6 6-984 0,-5 6-2697 0</inkml:trace>
  <inkml:trace contextRef="#ctx0" brushRef="#br0" timeOffset="239986">5164 11400 4064 0,'0'0'2593'0,"0"0"-673"15,-6 0 113-15,4 4-673 16,0 10-672-16,2 6-104 15,0 4-224-15,0 4 297 0,0 2-297 16,0 2 88-16,4 0 32 0,5 2-304 16,-1 0-16-1,4 0-48-15,1 1-32 0,-2-5-88 16,0-3 8-16,0-4 0 0,-6-5 0 15,2-2 0-15,-2-6 0 16,-4-2 72-16,-1-2-24 0,5-2-48 16,-5-4 0-16,0 2 0 15,0 0 152 1,0 0-72-16,-5 3 112 0,-6-3-192 0,-4-2-72 15,-17 0-1160-15,6 0-1033 16,0-9-4728-16</inkml:trace>
  <inkml:trace contextRef="#ctx0" brushRef="#br0" timeOffset="240189">5069 11616 5089 0,'0'0'2024'0,"0"0"-304"0,0 0-55 15,0 0-801-15,0 0-96 0,0 0-40 16,0 0-536-16,0 0 0 16,124-34-192-1,-103 30-776-15,-2 4-3497 16</inkml:trace>
  <inkml:trace contextRef="#ctx0" brushRef="#br0" timeOffset="242172">5380 11573 6449 0,'0'0'4089'0,"0"0"-2985"16,0 0 696-16,0 0-95 16,0 0-497-16,0 0-336 0,0 0-624 15,0 0-144 1,0 0-104-1,10 21-904-15,-3 1-416 16,-3 1-3417-16</inkml:trace>
  <inkml:trace contextRef="#ctx0" brushRef="#br0" timeOffset="242351">5409 11731 6225 0,'0'0'2672'0,"0"0"-1431"0,0 0-209 16,0 0-56-16,0 0-688 15,0 0-232-15,0 0-56 32,0 0-728-32,34 0-1152 0,-26-4-3273 0</inkml:trace>
  <inkml:trace contextRef="#ctx0" brushRef="#br0" timeOffset="243080">5728 11473 5961 0,'0'0'2240'16,"0"0"-1007"-16,0 0 199 16,0 0-184-16,-36-7 40 0,26 7-647 15,2 10-521-15,5 8-112 16,1 0 8-1,2 2-8-15,0-2-16 16,0-1 8-16,5-6-193 16,7-1 193-16,2-1-72 0,-1-5-88 15,0 2-152-15,-2-3-40 16,-1-1 152-16,-2 2 72 15,-1 0 56-15,-3 0 72 0,-2 3 0 16,-2 3 72-16,0 3 400 31,0 4-456-31,-2 3-16 0,-17 8-384 16,3-4-1944-16,0-6-2801 0</inkml:trace>
  <inkml:trace contextRef="#ctx0" brushRef="#br0" timeOffset="243441">5776 11576 5193 0,'0'0'1616'0,"0"0"-128"16,0 0-584-16,0 0-527 15,0 0-113 1,0 0-56-16,0 0-136 0,0 0-72 15,84-60-496-15,-82 51-857 0,-2-4-455 16,0 1 40-16,0 3 399 16,0-4 585-16,-5 1 656 15,-3 0 128-15,-2 4 888 0,8 2 464 31,-4 2 561-31,4 4 207 0,2 0-407 16,0 0-265-16,0 0-536 16,0 18-496-16,0 8-288 15,0 8 248-15,8 5 81 0,4-1-449 31,1-2-8-31,1-4-24 16,1-10-1401 0,1-8-743-16,2-14-1785 0,-2 0 1360 0,-5-2 193 0</inkml:trace>
  <inkml:trace contextRef="#ctx0" brushRef="#br0" timeOffset="243785">5959 11524 488 0,'0'0'4361'0,"0"0"-2017"15,0 0-1024 1,0 0 9-16,0 0-585 0,0 0-360 15,0 0 0-15,-17 52-48 0,17-36-176 16,0-3-136 0,7-4-8-1,-1-3-24-15,2-4 8 0,-4-2-104 16,2 0 96-1,4 0-160-15,-2-13-64 0,-2-8-264 0,4 0-928 16,-4 0-1 0,-4 1 857-16,1 6 568 15,-3 7 0-15,0 0 704 16,2 7 689-16,-2 0 263 0,0 0-608 15,5 0-296-15,-5 2-424 16,5 8-96-16,-2 2 24 0,2 1-256 31,1-2-320-31,2-3-1248 16,-5-4-2529-16,2-2-880 0</inkml:trace>
  <inkml:trace contextRef="#ctx0" brushRef="#br0" timeOffset="243948">5959 11524 3696 0,'101'-49'2889'31,"-101"42"-729"-31,7-1-687 16,-1-2-545-16,9 0-440 0,-2 2-384 0,0-2-104 31,1 4-72-31,-1-2-984 0,-2 4-537 0,-4 0-839 0,-2 0-673 15</inkml:trace>
  <inkml:trace contextRef="#ctx0" brushRef="#br0" timeOffset="244132">6143 11347 968 0,'0'0'2752'0,"0"0"-839"16,0 0 223-16,0 0-303 15,0 0-337-15,0 0-624 16,0 0-328-16,0 0-56 16,-8 61 320-16,12-25 129 15,4 2-425-15,1 0-112 0,2-6-304 16,0-4-96-16,4-7-640 15,-1-8-1033-15,2-7-1215 0,-4-4-3138 32</inkml:trace>
  <inkml:trace contextRef="#ctx0" brushRef="#br0" timeOffset="244539">6338 11496 3088 0,'0'0'1424'0,"0"0"-63"15,0 0 119-15,0 0-304 32,0 0-295-32,0 0 39 0,0 0-224 0,86-62-352 15,-80 50-136-15,1 2-136 16,-3 2 128-16,-4-2-24 15,0 2 192-15,0-3-144 0,-11 2-224 16,-5-1-128-16,-3 4-200 16,1 3 80-16,0 3 248 0,5 0 248 15,2 3-192 1,4 13-8-16,-1 4 8 15,8 2 88 1,0 2 160-16,0 2 16 0,0-2 128 0,7 1-216 16,4-6-32-16,-1-2 89 15,3-6-217 1,-2 0 48-16,2-5-112 15,3-2 64-15,-3-4 64 16,5 0-120 0,-1 0-8-16,9-13-8 0,-6-5-865 0,-4 0-2335 0</inkml:trace>
  <inkml:trace contextRef="#ctx0" brushRef="#br0" timeOffset="255107">6102 15232 7937 0,'-11'-4'4249'16,"-2"0"-2513"-16,-5-2-351 16,-1 2-321-16,-2 2 328 15,6 2-928-15,1 0 105 0,3 0-265 31,4 16-232-31,2 10-32 16,5 10-40-16,0 4-8 0,0 2 0 16,0-4-80-16,8-4 80 0,4-10 8 15,-3-5 0 1,1-10-8-16,-2-5-136 0,2-2-40 0,-5-2-89 15,1 0-583 1,2 0 408 0,3-13 48-16,-6-6 176 0,5-4 96 15,-7-5-280-15,2 2 88 16,-3-1 40-1,1 7 224-15,-3 6-24 16,0 7 160 0,0 2 168-16,0 5 488 15,0 0-200-15,0 0-136 16,3 0-384-1,0 0 32-15,5 9-56 16,4 0 16-16,-3 1-8 16,8 1 0-16,-1-2-400 0,14-1-608 31,-4-2-1993-31,-2-1-3112 15</inkml:trace>
  <inkml:trace contextRef="#ctx0" brushRef="#br0" timeOffset="255349">6330 15176 12674 0,'0'0'2081'15,"-18"-11"-433"-15,13 11-360 16,4 0-704-16,1 13-432 0,0 4-152 15,0 8 8-15,0-1-96 16,0-2 160-16,1-2-144 0,11-4-232 16,4-6-584-1,2-2-40 1,22-8-936-16,4-25-113 0,-2-8-5769 15,-7-3 4834-15</inkml:trace>
  <inkml:trace contextRef="#ctx0" brushRef="#br0" timeOffset="255506">6533 15140 264 0,'0'0'2504'0,"0"0"193"15,0 0 271-15,0 0-431 16,0 0-665-16,0 0 17 0,0 0-761 15,0 0-200-15,-67-7-600 16,62 30-272-16,5 1-56 16,0 2-80-16,0-2-16 0,3-2 88 15,10-6-352-15,3-2-136 0,-1-8-736 16,2-6-409-16,4 0-511 15,-3-14-673 1,-2-4-1304-16</inkml:trace>
  <inkml:trace contextRef="#ctx0" brushRef="#br0" timeOffset="256009">6533 15140 7113 0,'65'-43'3209'0,"-65"43"-1657"16,0 4-664-16,0 13-520 0,0 3-360 0,3 2 120 15,4-2-128 1,2-6 0-16,-4-4-48 0,2-6-48 0,-2-4-544 15,1 0-624-15,-1-4 32 16,-2-16 447 15,2-6-919-15,1-4-1369-16,-6-3 961 0,4 5 2112 0,-1 7 16 31,2 4 896-31,-4 8 104 16,6 9 353-16,-4 0-185 0,5 0 376 15,-5 15-239-15,5 4-569 16,-3-4-136-1,2 0-240-15,-4-5-376 0,2-5 0 0,1-5-464 32,-1 0-624-32,0 0 79 0,5-7 121 15,-2-5-64-15,0-1 56 16,-2 6 120-16,-1-1 560 47,-2 6 8-47,2 0 208 0,0 2 192 31,-3 0 176-31,2 0 192 15,-2 0 40-15,1 0-256 0,1 0-144 16,0 0-112-16,1 0-88 16,0 0 56-16,2 0-56 0,-1 0-888 15,0-5-1345-15</inkml:trace>
  <inkml:trace contextRef="#ctx0" brushRef="#br0" timeOffset="256251">6924 14899 1664 0,'0'0'1832'15,"0"0"17"-15,0 0 823 16,0-2-127 0,0 4-745-16,0 14-1168 15,0 6-456-15,0 4-176 16,0-1 8-1,0-6-8-15,0-2-72 0,7-8 64 0,-2-3-152 16,1-6-128-16,-1 0-760 0,5 0 232 16,-2-10-216-16,3-16-457 15,-1 7-1071-15,-4-2-609 0</inkml:trace>
  <inkml:trace contextRef="#ctx0" brushRef="#br0" timeOffset="256420">6924 14899 600 0,'83'14'2760'0,"-83"-14"-831"0,0 0-657 0,3 6-96 31,2 4-112-31,-2 2-503 15,2 1 87-15,1-2-208 0,1-1-328 32,-2-1 64-32,-1-3-176 15,4-4-104-15,-4-2-864 0,4 0-433 0,-2-11-351 16,2-3-449-16</inkml:trace>
  <inkml:trace contextRef="#ctx0" brushRef="#br0" timeOffset="257187">7092 14919 2288 0,'0'0'1648'0,"0"0"-495"15,0 0 95 1,0 0-288-16,23 39-256 16,-17-32-160-16,2-3-240 31,-3-2-256-31,2-2 32 15,1 0-80 1,0-4-128-16,-2-12-72 0,2-6-712 0,0 0-280 0,-1-2-136 47,-2 2 535-47,-4 0 465 15,-1 6 328-15,0 6 3433 0,0 4-1801 16,0 6-319-16,0 0-401 16,2 0-368-16,1 8-416 0,-1 5 88 15,3 6-48-15,14 47 48 16,4 5 200-16,6 1 360 15,-2 1-720-15,-9-42 193 0,-2-3-185 32,-1 0 8-32,1-2 56 0,-3-4-80 15,0 0 328-15,-2-2-296 16,-5-3 64-16,1-2 96 0,-2 2-240 15,-5-6 72 1,0 3-72 0,0-1 104-16,0-2 24 15,0 0-128-15,0 1 72 16,-2-5-168-1,-3 1 176 1,0-3-80 0,1-1 0-16,0-2 64 0,-1-2 296 0,1 0-208 15,0 2 80-15,0-2 440 47,0 0-360-47,1 0-104 0,-2 0 80 16,-1 0-176-16,1 0 152 15,-2-4-168-15,-1 0-88 0,2-5 64 16,1 3 0-16,-3-3-72 15,5-2 0-15,-2 3 32 0,2-1-32 16,3 1-8-16,0-22-48 31,5-9 56-31,11-3-1224 16,3-14-584-16,-6 26-2777 47,-2 7-5705-32</inkml:trace>
  <inkml:trace contextRef="#ctx0" brushRef="#br0" timeOffset="260821">7856 14728 1256 0,'0'0'7337'16,"0"0"-6064"-16,0 0-265 0,0 2-336 15,0-2-328-15,0 0 0 0,0 0-72 16,23 0-8-16,3 0 552 16,6-4 833-1,5-9-1377-15,15-11-72 16,3-5 56-16,3 1 616 15,0 0-864-15,-23 13 184 16,-2 0-192-16,-3-1 0 0,-4 2 88 16,0 2-32-16,-5 3-40 15,-2-2-16-15,-2 3-40 0,0 0 40 16,3 3 0-16,-6-4 0 15,2 3 8 1,-1 0 32-16,1-2-40 0,-3 2 0 0,5 0 0 16,-2-2-8-16,2 2 8 15,3-3 48-15,3 2-48 0,0-3 72 16,2 2-120-16,3-1 48 15,0 0 0-15,-1-1 80 0,1-1-80 16,-2 0 0-16,-1-1 16 62,1-1-16-46,-2 0 0-16,0-2 0 16,0 2 0-16,0-4 16 0,0 4-8 15,-3 0-8 1,3 1 0-16,-1 1-24 0,-2-2 8 0,4 3 16 15,-2 1 0-15,2-2 8 16,-2 1 64-16,-1-1-72 0,1 0 0 16,7-5-24-16,3 2 16 0,-3 2-24 31,3 0 32-16,-15 6 8-15,4-2 0 16,-1 2 0-16,-2 0-16 16,2-3 8-16,-3 4-16 0,4-3 16 31,0 2 0-31,-4-2 0 15,-3 1 0-15,2 2-8 16,1-3 0-16,-2 0-8 0,0-5 16 31,4 0 16-31,-3-2-16 16,1 2 0-16,-2-2-8 0,-3 2 8 15,2 1-48-15,-1-1-104 32,-1 4-80-17,-2-1 224-15,1 1-88 0,-2 1 64 0,0 3 16 16,0-1-24-16,6-9 40 0,0 4 0 15,3-4-48 1,-4-1 48 0,-5 9-72-16,-3-2 64 15,2 1 8-15,-2-2-40 16,0 2 40-16,-5-4 8 0,5-2 56 15,-6-2-16-15,1-4 0 0,1-4 24 16,-4-2-72-16,0-4 16 0,0-2-32 16,0-2-16-16,0-3-16 15,-5 3 40-15,-5 0-56 0,2 2 56 16,-3 2 8-16,1 0 0 15,0-2 56-15,-1 0 16 0,0 0-72 16,-1-2 48-16,1 0 8 16,-2 0-40-16,2 0-16 0,-1 4 0 31,0 0 40-31,0 3-40 31,-2 1 0-15,4 4 16-16,-1-2 40 15,-1 0-56-15,3 0 0 31,-6-2 0-31,1-4 8 16,1-2-8-16,-7-2-8 0,4-2 8 16,-2 4-128-16,2 0 112 31,-1 3-80-16,2 3 96-15,2 4 200 0,-3 2 16 16,1 0-88 0,-2-2 96-1,-14-16-176-15,0-2-40 16,-1-1 40-16,6 3-48 15,15 19 0-15,0 0-8 0,-1 3 0 16,4 0-48-16,0 0 56 0,-6-4 64 16,5 6-56-16,1 2 24 15,2 5 24-15,6 5 24 16,-2 0 72-16,2-1-144 0,-3-1 56 15,3 0-72 1,-6-2-248-16,4 0 80 0,-4-1 160 0,1-2-48 16,-2 3 64-16,2-2-8 0,-6 0-80 15,3 2 88-15,-3-2-48 16,-4-2-112-16,4 2 152 15,3 0-80-15,-5 2 88 0,3-2-16 16,-1 2 16 0,0-3 0-16,-2 2-8 0,1-3-8 0,1-1-40 15,3 5 104-15,2 3-48 16,2 3 152-16,4 0-152 31,0 0-48-31,0 0-152 0,0 0 80 16,0 3 120-16,0 5 8 15,0 1 312-15,0-1 184 0,0-4-128 16,0 0 136-16,0-3-63 0,0 1-89 15,-1 0 128 1,-3 1-96-16,-4 1-96 0,2 0-104 16,-4 0-192-16,4 0 96 15,-6-2-96-15,4 2 0 0,2-1 16 0,1-1-8 16,-1 1 0-16,2-1 16 15,3 0-24-15,-4 0 0 16,0 0-80-16,3 0 56 0,-4 0-72 0,1 2-96 16,0 0-424-16,-6 2-96 15,3 0-1385-15,-2-2-3624 0</inkml:trace>
  <inkml:trace contextRef="#ctx0" brushRef="#br0" timeOffset="261361">8943 11983 5153 0,'0'0'2320'0,"0"0"-1216"0,0 0 377 31,-11 45-321-31,6-31-288 0,-3 2-384 15,1 0-288-15,2-5-8 16,-1 2-120-16,4-3 152 0,-1-5 8 16,3 2-152-1,0-5 96 1,0-2 0-16,0 2-128 0,0-2 49 15,0 4-89 17,0 2-8-32,0 4 128 15,0 4-128-15,0 2 16 16,0 2-16-1,0 0 8-15,0-4 32 16,0-4-32 0,0-4 0-16,0-1-8 0,0-5-24 0,0 2 24 15,0-2-8-15,0 0-136 16,3 0 96-16,5 0 32 0,4 1 16 31,1 1 0-31,4 0 24 16,6-2-81-16,6 0-39 15,-1 0-1056-15,-9 0-4105 0</inkml:trace>
  <inkml:trace contextRef="#ctx0" brushRef="#br0" timeOffset="262625">6340 13105 3104 0,'0'0'2025'16,"0"0"-481"-16,-2 0 264 15,2 0-215 1,0 0-409-16,0 0-296 15,0 0-80-15,0 0 136 16,0 0-367-16,0 0 175 0,0 0-216 16,0 0-232-16,0 0 24 15,0-3-328-15,2-3-160 16,15 0 160-1,3-3 48-15,7-4 208 0,-1-1-88 0,-3 0-32 16,-4 2 128-16,-3 2-264 0,-8 5 8 16,0 0 8-16,-6 1-16 15,-2 4-8-15,0 0-600 16,0 0-808-16,-11 0-1241 0,-7 9-6377 0</inkml:trace>
  <inkml:trace contextRef="#ctx0" brushRef="#br0" timeOffset="263122">6317 12976 5025 0,'0'0'4505'0,"0"0"-2561"15,0 0-200-15,0 0-23 16,0 0-473-16,0 0-656 0,0 0-40 15,0 0-264-15,0 0-192 32,0 0-96-32,0 0 0 0,0 0 0 15,0 0-8-15,-21 108-56 16,21-87 56-16,0-6 8 15,0-3 0-15,0-5-16 0,0-3 16 16,0 0-48-16,0-2 48 16,0-2-128-16,0 2 64 0,0-2 32 15,0 0 32-15,0 1-128 16,11 3 128-1,2-2 0 48,5 0 0-63,-3 0-240 0,7 0-408 15,-2 3-2505 1,-9-3-6929-16</inkml:trace>
  <inkml:trace contextRef="#ctx0" brushRef="#br0" timeOffset="264057">5022 13542 5537 0,'-2'0'4601'0,"2"0"-2649"0,0 0-240 15,0 0-263 1,0 0-305-1,0 0-928-15,7 0-144 16,9-9-64-16,5-3-8 0,5-1 224 16,-2-4-128-16,-3 6-88 0,0-2-8 15,-5 3-176-15,-5 3-824 16,-3-4-1113-16,-3 3-1935 15,-5 2-1546 1</inkml:trace>
  <inkml:trace contextRef="#ctx0" brushRef="#br0" timeOffset="264320">5057 13357 1696 0,'0'0'3313'0,"0"0"-1417"15,0 0-616-15,0 0-39 16,0 0-89-16,0 0-424 0,0 0 64 15,0 8 88 1,0 6 152-16,0 2 121 16,0 5-601-16,0 0-136 31,0 3-8-31,0 2-320 0,12 1 136 0,-4-3-224 31,0-3 56-31,-2 0-56 0,2-3-584 0,0-4-1128 0,-1-6-2161 16,-5-5-1376-1</inkml:trace>
  <inkml:trace contextRef="#ctx0" brushRef="#br0" timeOffset="264756">5154 13501 3144 0,'0'0'1585'16,"0"0"-249"-16,0 0 608 0,0 0-672 15,0 0-591-15,65-4 1727 16,-47 0-2016-16,-10 0-56 0,-2 1-56 15,-1-3-136-15,0-1 32 16,-2 1 56-16,-3-2-176 0,0-1 377 16,0-4-177-1,0 1-208-15,0-2 144 0,-8 2-192 16,-8 0 0-16,3 0 0 0,-3 4 0 0,1 0 0 15,2 6 0-15,4 2 0 16,-1 0 0-16,4 0 0 0,2 6 0 16,1 10 16-16,3 2-16 15,0 3 168 1,0 0-160-1,0 1 48-15,7 1 216 0,2-6-144 16,-1 0-64-16,2-6-64 0,-2-2 0 16,-1-5 32-16,1 0-16 0,-2-4-32 31,2 0 16-16,-3 0-336-15,8-6-528 0,-3-13-1169 16,-2 1-2368-16</inkml:trace>
  <inkml:trace contextRef="#ctx0" brushRef="#br0" timeOffset="265085">5296 13318 4705 0,'0'0'3896'0,"0"0"-2199"0,0 0 223 0,0 0-256 15,0 0-399-15,0 0-609 16,0 0-376-16,0 0-272 15,0 0 128-15,0 0-136 0,0 0 8 16,-21 103-80-16,29-91 72 16,4-4 0-16,-4-1-8 15,0-3-72-15,3-4-192 0,-1 0-160 16,1 0 88-16,-3 0 256 0,2 0-88 15,0 0 80-15,-5 0 80 16,-1-2-120-16,0 2 128 16,-3 0-216-1,-1 0 168-15,0 0 0 0,0 0 112 16,0 5 16-16,0 7-16 15,0 5-56-15,-9 5-577 16,0-5-2143-16,1-4-4466 0</inkml:trace>
  <inkml:trace contextRef="#ctx0" brushRef="#br0" timeOffset="265310">5363 13389 4488 0,'0'0'2129'0,"0"0"-433"0,0 0-279 15,0 0 127-15,0 0-696 0,0 0-336 16,0 0-192-16,0 0-320 15,74-72-256-15,-63 58-1400 0,-3-1-2937 0</inkml:trace>
  <inkml:trace contextRef="#ctx0" brushRef="#br0" timeOffset="265578">5374 13231 4232 0,'0'0'1729'16,"0"0"-745"-16,0 0 760 15,0 0-7-15,0 0-401 16,23 54-216-16,-11-32-40 15,0 0-319-15,-1 2 47 16,-3 0-416-16,3 0-232 0,1-2-160 16,-6-1 0-16,7-4-1568 0,-5-5-2793 15,0-5-4569-15</inkml:trace>
  <inkml:trace contextRef="#ctx0" brushRef="#br0" timeOffset="266058">5674 13152 4112 0,'0'0'4145'15,"0"0"-2048"-15,0 0 47 16,0 0-335-16,-32 17-1073 0,26 0-16 15,2 8-32-15,3 1-232 16,1 0 192-16,0-1-360 0,0 0-184 16,0-7-80-16,5-4-24 15,4-4-952-15,7-10-1360 16,1 0-1881-16,-6-6-1096 0</inkml:trace>
  <inkml:trace contextRef="#ctx0" brushRef="#br0" timeOffset="266276">5724 13201 3936 0,'0'0'2545'0,"0"0"-1081"0,0 0-72 0,0 0 41 0,0 0 183 16,0 0-1032-16,0 0-144 0,0 0 217 16,0 0-449-16,113 68 88 15,-106-68 184 1,-2-8-152-1,-4-6 352-15,-1 2-176 0,0-5-168 16,0 4-88-16,-11-2-248 16,-7 6-400-16,1 5-984 0,4 4-1473 0,1 0-2600 15</inkml:trace>
  <inkml:trace contextRef="#ctx0" brushRef="#br0" timeOffset="266674">5724 13201 3976 0,'109'-96'2817'0,"-109"89"-713"16,0 5 57-16,0 0 47 62,0 2-727-62,0 0-377 0,0 0-400 16,0 11-440-16,0 4-16 16,0 4-232-16,0 2-8 15,0-2-8-15,0-6 0 0,0-2-232 16,4-7-208-1,3-2-96 1,3-2 72-16,-2 0 24 0,3 0-120 0,0 0 376 16,4 0-25-16,-2 0 201 15,0 0-64-15,0 0-88 16,-2-2 152-16,-5 2-32 0,-1 0 40 15,-2 0 176-15,-3 0 489 16,0 0 615-16,0 6-120 0,0 10-472 16,-4 2-464-16,-6 4-224 0,-3 0-888 15,2-4-1384-15,1-9-5794 16</inkml:trace>
  <inkml:trace contextRef="#ctx0" brushRef="#br0" timeOffset="266947">5954 13115 1136 0,'0'0'8914'0,"0"0"-6914"16,0 0-840-16,0 0-207 15,0 0 119-15,35-38-448 0,-22 21-624 16,3-1-152-1,7-4-1008 1,-5 6-1337-16,1 2-2672 0</inkml:trace>
  <inkml:trace contextRef="#ctx0" brushRef="#br0" timeOffset="267276">5980 12956 3448 0,'0'0'3289'0,"0"0"-1449"0,0 0-263 32,0 0 47-32,0 0 192 0,0 0-655 15,0 0-321 1,16 66-152-16,-3-43-360 0,3-2 80 31,-5 3-208-31,5 3-88 0,-1-3 64 31,1-3-128-31,-2 0 112 16,-2-5 8-16,-3-4-160 15,-2-6 88-15,-2-3-96 0,-4-1 0 16,4-2-56-16,2 0-312 16,6-19-632-16,1-7-960 0,-6 0-4658 0</inkml:trace>
  <inkml:trace contextRef="#ctx0" brushRef="#br0" timeOffset="270516">5883 13621 3896 0,'0'0'4249'15,"0"2"-3401"-15,0-2 249 16,0 0 631-1,0 2-344-15,0-2-455 16,0 0-321-16,0 0-544 0,0 0 184 0,0 2-8 16,0-2-88-16,0 0 184 15,0 3-336-15,0-1 8 0,0 2-8 16,3 2 80-16,2 2 112 15,3-1-32-15,0 6-16 0,0 1 392 16,3 4-344-16,4 10-48 31,-1 10 56-31,4 11-144 0,5 4 88 63,1 7-96-63,0 2-48 15,4 1 0 1,-3-5-16-16,1-2 16 0,-2-2 0 0,1-6-24 15,-4-3-24-15,0-4 48 16,0-5 0-16,-2-2 8 0,0-4 0 16,-2-1-8-16,0-5 0 31,-4-2-72-16,-1-4 64-15,-3-4 8 0,-2-4 0 16,-6-6 112-16,-1-2-48 16,4-2-56-16,-4 0 144 15,0 0-144-15,0 0-8 0,0-30-104 16,-4-2-1904-16,-5-4-3785 15</inkml:trace>
  <inkml:trace contextRef="#ctx0" brushRef="#br0" timeOffset="271538">5860 13533 6081 0,'0'0'4681'0,"0"0"-2881"16,0 0-79-16,0 0-329 0,0 0-152 16,0 7-544-1,0 10-376-15,-3 10-80 0,-4 3-184 0,1 4 256 31,-1-2-232-31,-1-4-8 16,5-2 1-16,-3-6-73 0,1-2 48 16,2-2-16-16,-1-6-24 31,3-2-16-31,-2-4-225 0,3-2-287 31,0-2-144-31,0 0-912 47,0-16-969-47,0-2-3960 0</inkml:trace>
  <inkml:trace contextRef="#ctx0" brushRef="#br0" timeOffset="271741">5831 13572 3528 0,'0'0'6218'0,"2"0"-5418"0,4 0-104 16,12 0 0-16,4 2 192 15,-1 6 1657-15,0 1-2329 16,-9-5 72-16,-7 3-224 0,1-1 40 16,-1 4-104-16,-5 8-56 15,0-2-1448-15,0 2-4930 16</inkml:trace>
  <inkml:trace contextRef="#ctx0" brushRef="#br0" timeOffset="273064">6202 14640 3592 0,'0'0'2785'0,"0"0"-545"0,0 0-231 16,-6 0-393-16,6 0-176 15,0 0-375 1,0 0-393 0,0 0 8-16,0 0-248 0,0 0 144 15,0 0-224-15,0 0-344 31,0 2 40-31,5 3 0 0,11-1-48 32,5 2 320-32,2 1-320 15,1-1 96-15,2 1-96 16,-7-1 8-16,-1-2 40 0,-5 0-48 15,-2-3 0 1,-3 1 48-16,-5 0 24 16,-1-2-72-16,-2 0 0 0,0 0 8 15,0 0 136-15,0 0-96 16,0 0 24-16,0 0 136 15,0 0-208-15,0-7 56 0,0-14-56 16,0-5-8-16,0-6-56 0,0-4 72 16,0 2-8-16,3 2 72 0,4 4-72 15,-3 5-48-15,1 10 40 16,-3 3-16-1,-2 3 16-15,1 5 8 0,-1 2 0 0,0 0 8 63,0-1 8-63,0 1-24 0,4-4 8 31,-3-2-8-31,1-2-88 16,-2-3 96-16,0 2-1560 15,-8 5-7770-15</inkml:trace>
  <inkml:trace contextRef="#ctx0" brushRef="#br0" timeOffset="273883">5718 14097 4640 0,'0'0'3161'0,"2"0"-1448"0,2 0 119 16,0 0 192-16,7 0-583 15,7-8-529-15,3 2-104 16,22-2-216-16,7 0-16 0,4 4 320 15,-1 4-727-15,-13 0-25 16,9 0 56-16,-4 0-112 0,-6 6 208 16,-7 0-224-16,-21-2-72 0,-3-2 0 15,-1 0 88-15,-2-2-80 0,-2 0 48 31,-1 0-32-31,-2 0 32 16,0 0-16-16,0 0-32 16,0 0 8-16,0 0-16 0,0 0-96 31,0 0-216-31,0 0-1249 15,-7-2-1167-15,2-2-2281 0,0-2-3665 0</inkml:trace>
  <inkml:trace contextRef="#ctx0" brushRef="#br0" timeOffset="274964">6219 13817 3776 0,'0'0'2385'0,"0"0"-305"0,0 0 25 0,0 0-129 31,0 0-239-31,0 0-193 16,0 0-464-16,0 0-560 0,0 0-168 16,0 0-272-16,0 0-64 31,-36 85 192-31,25-57-208 0,-2 2 64 15,1 0 112-15,0 1-168 16,-3-3 120 0,4-2 80-1,-4-2-40 1,1-1 81-16,4-6-121 0,0-2 104 15,2-6-88 17,0-1-136-32,5-4 208 15,0 0-128 1,3-4-88-16,0 2 72 15,0-2-64-15,0 0-8 16,0 0 0-16,0 0-24 16,0 0 16-16,0 0 8 0,0 0-96 15,0 0 40-15,0 0 48 0,0 0-80 16,0 0 80-16,0 3 0 0,-2 3 0 15,-1 1 8-15,1 5 0 16,-3-3 16-16,4-4-64 16,1-1 56-16,0-2-8 31,0 0 24-31,0-2-16 0,0 0-16 0,0 0 8 0,0 0-72 0,0 0 64 15,0 2 8-15,0 2 0 16,-5 0 32-16,5 5-24 16,-2-2-8-16,-1-1 0 0,3 0 16 15,-2-2-8-15,2 1-8 16,-4-1 0-1,2 0 48-15,-3 1-40 0,4 3-8 0,-4 1 0 0,3-3-16 16,-1 0 8-16,1-2 8 16,1-3 0-16,1 1 16 0,0-2-16 15,0 2 0 1,0-2 0-1,-4 2 16-15,3 2-64 16,-4 5 48-16,0 1 0 0,-1 1 56 0,-1 0-8 16,1-1-48-16,1-5 0 15,3 1-24 1,-1-3 16-16,3-3 8 15,0 0 0-15,0 0-56 16,0 0 32 15,0 0-120-31,0 0-376 16,-2-10-1289-16,2-6-2192 15,-4 1-3448-15</inkml:trace>
  <inkml:trace contextRef="#ctx0" brushRef="#br0" timeOffset="275617">6219 14013 9626 0,'0'8'1384'15,"0"6"-472"-15,0 0-176 16,0 0-13106-16</inkml:trace>
  <inkml:trace contextRef="#ctx0" brushRef="#br0" timeOffset="276285">6188 14077 3744 0,'0'0'2113'0,"0"0"-385"16,0 0-144-16,0 0 1833 31,6 0-2673-15,6 0-176-16,1 6 233 0,3 0 39 0,3 0-288 15,0 0 8-15,4-2-160 47,0 0-80-47,-1-2-144 0,1-2-112 16,-4 0 40-16,-3 0-96 15,-3 0 80-15,-3 0-8 32,-2 0-72-32,-3 0 32 0,-3 0-32 15,-2 0 0-15,0 0 184 16,0 0-72-16,0 0-120 0,0 0-560 0,-18 8-1744 15</inkml:trace>
  <inkml:trace contextRef="#ctx0" brushRef="#br0" timeOffset="288738">7397 13158 1328 0,'0'0'2552'0,"0"0"-391"31,0 0-153-31,0 0-615 16,0 0-377-16,0 0-496 0,0 0-40 15,2 0-264-15,-2 0 0 16,3 0 104-16,-1 0-304 15,0 0 112-15,2 0-128 0,1 0 64 32,2 0 64-32,2 0-16 15,-1 0-24-15,-1 0 80 16,3 0-32-16,-4 0 48 0,-1 0-64 15,-2 0-120-15,2 0 152 16,-5 0-136 0,3 0 40-16,-3 0 24 0,0 0-72 15,0 0-8-15,0 0 40 16,0 0-32-16,0 0 152 0,0 0-72 15,0 0 17-15,0 0 15 0,0 0-112 16,0 0-8-16,3 0 0 16,-3 0 0-1,4 0 32-15,-3 0-24 16,6-2-8-16,-4-2 16 16,2 3-8-16,-2-1-8 0,2 0 0 15,0 2 0 1,-4-2 16-16,1 2-8 0,1-2-8 15,0 0 72 1,-3 0-72-16,0 0 0 31,4 2-8-31,-4-3 16 0,1 1 32 16,-1 2-32-1,3-2-8-15,1 2 0 0,-1-2 8 16,-1 2-8-16,-2-2 0 0,0 2-8 16,3 0 0-16,-3 0 16 15,0 0 32-15,0 0 16 0,0 0-56 16,0 0-408-16,0 11-2449 15,0 3-4945-15</inkml:trace>
  <inkml:trace contextRef="#ctx0" brushRef="#br0" timeOffset="306908">5122 16415 2496 0,'0'0'848'0,"0"0"-608"0,0 0 256 16,0 0 337-16,0 0-337 15,0 0 160-15,0 0 88 0,0 0 104 16,0 0 256-16,0 0 193 16,0 0 207-1,0 0 208-15,0 0-215 31,0 0 23-31,0 0-272 16,0 0-584-16,0 0 57 0,0 0-537 16,0 0 24-16,0 0-88 31,0 0-56-31,0 0 24 15,-2 4-16-15,-2 6-72 0,2 0-8 16,-3 4-368-16,3 2 280 16,-1-2 40-16,3 3-192 0,0-6 248 46,0 2-249-30,0-5 1-16,7-1-64 0,14 1-360 31,3-4 248-15,0-4-1168-16,4 0 1552 15,-11 0-72-15,3 0 88 16,-7 0 24 0,4-6-8-16,-2 4-32 0,-4 2-40 15,-6 0 56-15,-5 19 232 16,0 5 96-16,0-3-256 15,-10 6 8 32,-6-7-56-47,3-8-1000 16,-4-10-857-16,7-2-1287 0,3-4-1874 15</inkml:trace>
  <inkml:trace contextRef="#ctx0" brushRef="#br0" timeOffset="307232">5308 16368 3648 0,'0'0'4897'0,"0"0"-2952"16,0 0-265-1,0 0 337-15,0 0-689 0,0 5-792 16,1 9-160-16,4 6-328 15,2 8 0-15,1 6 200 0,1 4-96 16,3 9 0-16,-1-1-152 16,0 2 136-1,2-2 72-15,-1-6-200 0,5 2 96 0,1-8 16 0,-7-6-208 16,2-8-312-16,-6-9-456 0,-2-4-1545 15,-5-3-3240 1</inkml:trace>
  <inkml:trace contextRef="#ctx0" brushRef="#br0" timeOffset="307624">5325 16387 6433 0,'0'0'2408'0,"0"0"-1527"16,0 0-81-16,0 0-336 15,0 0-464-15,4 0 0 0,5 0 0 32,4 0 152-32,3 4 64 15,-7 2-88 1,5 2 56-16,-6 0 8 31,3 0-184-15,1 8 136-16,-7 0 136 31,-4 0 520-31,4 4-448 0,-5-6 80 0,0 0-103 0,0 3-329 0,-11 5-249 15,-1-5-2031-15,6-2-5554 0</inkml:trace>
  <inkml:trace contextRef="#ctx0" brushRef="#br0" timeOffset="308121">5510 16391 2864 0,'3'0'1841'0,"0"0"-873"0,7 2 40 16,-1-2 72-16,-1 0 24 15,7 0-535-15,-5 0-201 16,1 0-240-16,0 0-48 0,-3-2-32 15,2-4-40-15,-8-12 0 32,-2 0-8-17,0-2-737-15,-12 2 729 16,-2 9 16-16,-2 4 193 15,3 1 319 1,1 0-216-16,1 4 24 16,3 0 192-16,3 0 120 15,2 0 240 1,0 0-376-16,3 13-168 0,0 6-336 15,0 3 16-15,0 6 96 16,0 2 168-16,3 3 41 0,8 10 159 16,5-5-296-16,1-6 0 46,-3-10-776-46,4-22-1233 16,-2-13-2112-16</inkml:trace>
  <inkml:trace contextRef="#ctx0" brushRef="#br0" timeOffset="308570">5713 16391 2696 0,'2'-2'1440'15,"6"0"-87"-15,0-2 279 16,3-2-400-16,0-3-191 0,7-4-265 15,0-1-336-15,-3 0 192 32,-4 0-424-17,-8 5-208-15,-3 2 120 16,0-1 112-16,0 2 360 0,-3 0-208 15,-10 1-208 17,-3 1-168-32,-2 4 80 15,0 0-32-15,4 0-24 0,1 0 248 31,3 15 16-31,4 1 16 16,2 6-207 0,1 2 271-16,3 10 104 62,0-4-248-62,0-4 248 0,11-4-480 31,-2-17 64-31,2-3-128 16,3-2-240-16,1 0-704 0,11-23-737 15,0-11-1319-15</inkml:trace>
  <inkml:trace contextRef="#ctx0" brushRef="#br0" timeOffset="309035">5899 16225 7369 0,'-13'30'2257'16,"6"8"4288"-16,1 5-6545 0,6-14 120 15,0-3-120-15,0-6 160 16,6-6-160 0,6-4 0-1,-4-6-16-15,11-38-256 16,-1-24 104-1,-2-10-4249 1,-3-7 3273-16,-13 43-153 0,0-7 289 16,-5-1 56-16,-3-1-1240 15,-6 3 1663-15,5 14 153 0,-2 1 376 16,0 6 496-16,3 2 545 31,0 6 695-31,1 3 633 0,2 6-441 16,-1 0 72-16,1 0 1057 0,2 10-2785 31,3 6-264-31,0 2-8 15,0 6-88-15,0 2 32 16,8 4-16-16,5 4 64 0,3 4 0 16,3 1 16-1,9 10 0-15,-1-4 56 0,2-11-168 16,-3-8 96-16,-5-26-1104 31,-3 0-817-31,-5 0-3352 0</inkml:trace>
  <inkml:trace contextRef="#ctx0" brushRef="#br0" timeOffset="315287">13743 5441 1720 0,'0'0'1952'15,"0"0"-783"-15,0 2 351 0,0 0 392 16,0-1-455-16,0 5-481 31,0 2-448-31,0 5 192 0,4 2 16 16,-2 6-216-16,1 1-144 15,0 3 8-15,1 1-303 16,-3 3 119-16,-1-1-96 0,0 2-96 31,0-2 40-31,0 0-48 16,0 0 8-16,0 0-8 0,0 3 8 15,0 1 128-15,0 2-8 16,-8 2-120-16,3 1 64 16,-6 4 8-16,0-3-64 0,3 0 88 15,-4-2-96 1,3 0 32-1,1-2 48-15,-4 1-88 0,-1-3 128 0,-3 2 176 16,-2 2-56-16,-1 2 152 16,-3 1-248-16,-6 2 0 0,-1-1 248 15,-5-2-80 1,2-2 80-16,-2-6 72 15,0-2-176-15,-2-2 81 16,-1-2-57-16,-5-1-232 0,-8 0 0 16,-1 1-40-16,-9 1-16 15,-2-1-32-15,-7 0 0 16,-7 0-24-16,-1 2 32 0,-3-2-8 31,-4-2 24-15,4 0 32-16,4-4-56 0,5-4 0 0,9-4 0 15,7-2 40-15,5-2-32 16,4-2 56-16,2-2-64 0,0-2-24 31,-1 0 24-31,-2 0-56 16,-1 0 8-16,-5 0-40 0,-4 0 80 15,1-2 8-15,-4-4-16 16,-2-2-208-16,-2-1 224 15,2-4-136-15,3 1-48 0,9-4 184 32,0 0-121-32,11-4 121 15,5-1 0 1,6-2-152-1,9-5 144-15,1-6-192 0,9-9-144 0,5-4 136 16,4-8-208-16,0-5-32 16,2 0 376-16,17-2-160 0,10 0 112 0,5 0 64 15,12 1-56-15,4 1 104 16,14 0 8-1,11 2 0 1,2-3 88-16,9 3-88 0,-1 3 8 16,-2-1-8-16,1 1 0 15,-7 5 40-15,-1 2 16 0,-3 3-56 16,-2 8 0-16,1 6-16 0,-5 7 8 15,-1 7-8-15,-2 4 16 16,-5 5 72-16,-1 2-64 16,-2 1 216-1,-6 1-120-15,0-3-32 0,-6 1-24 0,3 2 24 31,-8-2-16-31,-2 4 88 0,-2 1-96 16,-1 1-40-16,0 0 112 16,-3 0-48-16,-7 0 112 15,2 0-120 1,0 0-64-16,-2 0 128 0,0 0-112 0,0 0 80 31,4 0-56-31,-9 0-32 0,-4 0 32 0,-2-2-40 16,-5 2 0-16,1 0 0 15,-4 0 0-15,-2 0 8 16,1 0-8-16,-3 0 8 31,-1 0-16-31,0 0 16 0,0 0-8 16,0 0 72-16,0 0-72 0,0 0 120 0,0 0 128 15,0 0 0-15,0 0 33 16,0 0-97-16,0 0 0 15,0 0-64-15,0 0-120 16,0-2 0 0,0 2-48-16,7-2-80 15,1 0 128-15,5 0-80 0,0-1 80 16,3-1 32-16,-2 2-24 15,2-2-16-15,-9 2 8 0,3 2 0 32,-2-2-40-32,1 0 40 15,4 0 0-15,5 1 8 0,-2-1 8 16,2-2-32-16,0 2 16 15,-5-3-16-15,-2 1 16 16,-5 2 0-16,-1 0 16 0,-3 2 24 31,-2 0 8-31,0 0-56 16,0 0 8-16,0 0-24 0,3 0-40 15,-3 0 64-15,0 0-48 16,2 0-144-16,-2 0-1145 0,0 0-1775 16,-16 0-7659-16</inkml:trace>
  <inkml:trace contextRef="#ctx0" brushRef="#br0" timeOffset="330594">6296 16238 264 0,'0'0'4376'0,"0"0"-1455"16,0 0-488-16,0 0-265 0,0 0-191 15,0 0-233-15,0 0-536 16,0 0-392-16,0 0-272 0,0 0-344 62,0 0 57-46,0 6-257-16,0 9 0 0,0 3 8 0,0 7 64 16,0 6-72-16,0 1 0 15,0 0-72-15,0-2 72 0,-6 0 0 16,-7-2 0-16,-3 2 0 15,-2 0-104-15,-44 53 104 16,-5-1-8-16,-3 0-337 16,-3-4 345-16,38-49 32 0,-2-8 72 15,0-1-32-15,1-1-64 16,2-6 0-16,4 2-8 0,-4-1-24 0,3-3-48 15,-5 2 72-15,1-1-328 16,-2 0 224-16,-4 0-88 0,1-1-40 16,-5 2 184-16,3-1-224 31,-3 0 24-31,3-2-152 0,4 0 40 0,3-2 352 0,3 0-64 15,6 0 72-15,3-2-72 16,-3 0 80-16,4 1-8 0,-3-2 0 0,3 3 8 31,-2 0-72-31,-2-2 64 16,-3 0 0-1,1 0 128-15,-6 0-40 16,-4-2-88-16,-4 0 0 0,-5-2 48 0,-2 0-160 16,-2-2 112-16,2 0 0 0,-1 0 88 62,7 0-80-62,-3-8-8 47,6-8 0-47,4-6-160 0,1-4 152 15,4-4-104-15,7-4-24 16,3-4 128-16,6-5-128 0,1-4 128 16,6-4-48-1,1 0 56-15,3-4-80 0,2 3 80 31,2 1 0-15,0 8-8-16,5 3-40 16,11 4 40-16,37-26-88 15,9 2 0 1,2-1 8-16,7 1 80 15,-29 26 8 1,5-1 0-16,-5 1-40 16,-3 4 40-1,3 2 0-15,24-10 0 16,2 4-8-16,-2 4-72 15,5 4 16-15,-29 16 152 16,3 0-88-16,2 0 0 16,0-2-48-1,1 2 48-15,27-8-16 16,-3 1 16-16,1 0 32 31,-2-1-104-15,-34 8 64 15,-1 0 8-31,-1-1 0 0,2 2-8 15,-1-1 16-15,-4-3 0 32,4-2-8-32,-2-2-16 0,0 2-40 15,-4-2 32-15,12-2 24 16,-1-2-24-16,-6 5 72 0,1 2-16 15,-23 9-96 1,19 3 24-16,-3 2 40 16,0 0 104-16,2 0-104 15,-12 0 0-15,4 0-56 0,-1 0 112 16,-2 3-40-16,-1 1-16 15,-3 0 8-15,2 0-16 0,-7-2 8 16,10 4 0 0,-3-1 8-16,0 1 24 15,1-3-24 16,-3-1-16-15,-3 0 8-16,2 0 0 0,-1 0 24 16,-1 0 24-16,-1 0-48 0,2 0 0 15,-3 0 16-15,1 0-80 16,-4 1 64-16,-2-1 0 0,2 0 64 15,0 2-48-15,4 5-16 32,1 4 64-32,4 2 152 0,-4 4-208 31,-1-5 136-31,-3-3-136 15,-1 0-8-15,-8-3 24 0,4-4 32 16,-4-1-8-16,0-1-40 16,0 3 88-16,0 3 88 15,0 2-184 1,0 4 112-16,0 2-112 0,-4 2 48 0,-2-2-24 15,1 0-24-15,-3-2 72 0,2-1 0 0,-2-2-72 16,4 1-16-16,-1 0 16 16,-1 0 0-16,1 3 0 15,-3-6 0-15,-2 3 0 0,4 1 16 16,-4-2-16-16,2-1 0 15,0 3 0-15,-3-4 8 32,1-1 64-32,0 3-56 15,2-3 40-15,-1-1-80 16,1 1 32-16,1 1-8 15,-3-1 0-15,2-1-40 0,2 2 40 16,-2-1 0 0,5-2 0-16,-2-2 64 15,0 1 48-15,0-1-176 16,3 3 64-16,-7-1 0 15,2 0-48-15,1 0 56 0,-1-1-8 16,2 0 96-16,-1 1-80 31,0-2-32-31,1 0-40 0,0 2 56 16,2-4-48-16,1 1 96 15,-1-1-40-15,3 1-8 16,0-3-40-16,0 0 40 0,-2 2 0 16,2-2 0-16,0 0 0 15,0 0 0-15,0 0 16 0,0 0-32 16,0 0 88-16,0 0-72 15,0 0 0 1,0 0-200 0,0 0 152-16,0 0-208 0,0-24-1280 15,0-2-2913 1,0 0-2801-16</inkml:trace>
  <inkml:trace contextRef="#ctx0" brushRef="#br0" timeOffset="332397">12359 6695 2560 0,'0'0'2129'16,"0"0"-697"-16,0 0-96 0,0 0 208 16,0 0-135-1,0 0-353-15,0 0-312 0,0 0-280 0,0 0 88 16,4 0-272-16,1 0-232 15,7 0 0 1,7 0-32-16,8-4 80 16,6-5 168-16,7-6-87 0,0-1 151 15,2-2-104 1,-6 1-216-16,-2-2 272 0,-7 6-56 15,-7 2 96-15,-3 3-208 0,-10 2-48 47,-1 4-64-47,-2 0 0 16,-4 2 0-16,0 0 0 0,0 0-160 15,-5 0-1817-15,-7 2-6112 0</inkml:trace>
  <inkml:trace contextRef="#ctx0" brushRef="#br0" timeOffset="332888">12544 6770 4296 0,'0'0'2873'0,"0"0"-1921"0,0 0-584 31,0 0 224-31,0 0 145 16,0 0-17-16,0 6-480 0,0-6-232 15,0 2-16-15,0 0 8 16,0-2-8-1,0 0 0-15,0 0-144 0,0 0 152 0,8 0 152 16,4 0 240-16,2 0-56 16,1-6 0-16,-2-2-40 0,1-1-56 15,-1 2-160-15,0-1 48 16,2 0-8-16,-3 1-40 0,0-1 128 31,-1 1-208-31,-3 1 48 16,3 2-40-16,-6-1 0 15,2 3 56-15,-6 2-64 0,-1-2 16 16,4 2 240-16,-4 0 136 0,0 0-63 15,0 0-129-15,0-4-200 16,0 0-56 0,0-1-4065-16</inkml:trace>
  <inkml:trace contextRef="#ctx0" brushRef="#br0" timeOffset="335203">14135 5603 2528 0,'0'0'5913'16,"0"0"-3968"-16,0 0-225 31,0 0 633-31,0 0-1353 15,0 0-496-15,0 0-120 16,-63 108 216-16,45-70-16 0,5-2-16 0,2-8-48 16,5-10-383-16,6-5-137 15,0-6-16-15,0-3-81 31,0-2-15-31,14-2-96 0,1 0 32 16,2 0 104-16,3 0 24 16,2 0-64-1,-1 0 104-15,-1-2 8 0,-7 2 0 0,4 0-8 16,-10 0-136-16,3 6 96 31,-7 13 48-31,-3 3 440 0,0 1-72 16,0 5-192-16,-5 0-47 15,-6-5-129-15,-1-8-913 16,1-15-1119-16,5 0-2361 0,1-13-3969 0</inkml:trace>
  <inkml:trace contextRef="#ctx0" brushRef="#br0" timeOffset="335472">14258 5607 10322 0,'0'0'2896'0,"0"0"-2031"16,0 0 103-16,0 0-184 15,0 0-416-15,0 0-32 0,0 0 480 16,47 88-120-16,-33-42-48 15,2 4-103-15,-3 5-81 0,2-1-80 32,-4-3-72-32,-1 0-208 15,1-6 0-15,-1-4-40 16,-2-7-56-16,0-9-8 0,-5-8-344 15,2-7-264-15,-5-7-849 16,0-6-1159-16,0-15-281 0,-8-6-5225 16</inkml:trace>
  <inkml:trace contextRef="#ctx0" brushRef="#br0" timeOffset="335768">14263 5661 7113 0,'0'0'4329'16,"0"0"-3385"-16,0 0-632 16,0 0 144-1,0 0 8-15,8-2 433 16,3 2-329-16,2 0-232 0,1 0-144 15,-4 0 144-15,1 0-112 16,1 4 240-16,-3 4 96 0,-1 1-160 0,-3 4 192 31,-3 1 49-31,3 4-313 16,-5-2-32-16,0 2-208 15,0-1-88-15,0-4-408 0,0-1-1145 16,-7-5-1287 0,6-7-3090-16</inkml:trace>
  <inkml:trace contextRef="#ctx0" brushRef="#br0" timeOffset="336187">14464 5675 1880 0,'0'0'5441'0,"0"0"-4137"0,0 0 561 15,0 0 95-15,0 0-616 16,0 0-223-16,0 0-361 15,0 0-368-15,110-4-224 0,-92-2-48 16,-5 0-16-16,-3 2-96 31,-4-1 80-31,-6 1-88 0,0 1 0 16,0-3 16-16,0-4-16 15,-5-5-72-15,-8 0 24 0,-1-2-232 16,-1 2 136-16,4 2 56 16,1 7 88-1,7 3 104 16,0 3 112-15,3 0-72-16,0 0-144 0,0 11 72 0,0 14-72 16,0 3 232-16,0 4 184 15,3-2 280-15,0-4-96 16,2-4-159-16,0-8-153 0,1-2-280 15,-1-6 40-15,-2-2-48 16,6-2-232-16,-3-2-121 0,2 0-607 16,3 0-704-1,-1-20-1057-15,1-3-1920 0,-1 4-1512 0</inkml:trace>
  <inkml:trace contextRef="#ctx0" brushRef="#br0" timeOffset="336534">14716 5625 2832 0,'0'0'1993'0,"0"0"159"16,0 0-432-16,0 0-431 62,0 0-25-62,0 0-280 0,0 0-64 16,105-50-192-16,-89 38-359 15,-3 3-49-15,-1 1-120 0,-9 3 168 16,0-1 72-16,-3 2 0 0,0-3 608 31,0-3-304-31,-5 1-648 0,-6-4 40 0,-4 3-120 0,1 3-16 16,3 3 248-16,3 4-40 15,-2 0 25-15,7 0-17 0,-1 4-208 16,-2 11 56-16,4 6-64 15,-1 1 0-15,3-3 88 16,0 2-88-16,0-3 72 16,0-4 8-16,3-3-80 0,5 0 0 0,4-5-8 15,-3 0-80-15,4-4-128 0,3-2-473 16,2 0-423-16,3 0-904 15,13-12-1953-15,-6-5-888 16,-3 4-800-16</inkml:trace>
  <inkml:trace contextRef="#ctx0" brushRef="#br0" timeOffset="337046">15049 5478 1592 0,'0'0'3040'15,"0"0"-927"-15,0 0-377 16,0 0 89-16,0 0-489 0,0 0-136 16,0 0 177-16,-2-86 311 31,-7 86-152-16,-1 4-896-15,-1 14-488 0,3 9 40 0,-2 3-144 16,8 0 112-16,2-2-136 16,0-5-24-16,0-4 0 0,8-6-128 15,7-4 120-15,-2-5 8 16,3-4 0-1,-1 0 0-15,2-2 0 16,-1-16-224-16,1-9 24 0,-6-3-224 16,-3-4-240-16,-2-4 120 15,-6-1 0-15,0-4-136 0,0-5-168 16,-12 0-233-1,-6-3 65 1,-2 6 96-16,1 3 456 0,1 10 464 31,7 8 128-31,3 7 648 0,1 9 504 0,6 4 121 0,-2 4-225 16,3 0-592-16,0 0-424 0,0 0-72 31,0 16-40-31,9 8 264 16,7 8 296-16,-1 11-152 0,1 3 40 15,3 4-183 1,-2 0-65-16,2-2-24 0,5-6-56 0,0-1 64 15,4-9-16-15,-2-7-104 32,0-7-8-32,-5-6-104 15,4-12-176-15,-5-2-1017 0,-9-13-3704 16</inkml:trace>
  <inkml:trace contextRef="#ctx0" brushRef="#br0" timeOffset="339115">13591 3728 6161 0,'0'0'4857'16,"0"0"-3257"-1,0 0-584-15,0 0-223 16,0 0 167-16,0 0-288 16,0 0-312-16,-62 114-328 0,62-100-32 15,0-3 0-15,0-4-96 16,0-3-24-16,12 0 120 0,-3 0-384 15,6 0 136 1,3-2 128 0,-4 0-136-16,4 1 48 15,0-3 40-15,-4 2-32 0,-2-2 144 16,-6 0-96-16,0 0 72 15,-2 2 72-15,-4 0-48 16,0-1 56-16,0-1 448 0,0 2 296 31,0-2 136-31,0 2-128 16,0 0 8-16,0 0-232 0,0 2-456 0,-5-2 32 15,2 0-104-15,3-2 8 16,0 0 80 0,0 0-72-1,0 0-16 1,0 0 0-16,0 0-256 0,0 0 8 0,0 0 0 15,0 0 0-15,0 0 200 0,0 0-120 16,0 0 160-16,0 0 8 0,0 0-72 16,0 0 72-16,0 0-48 15,0 0 40 1,0 0-64-1,0-2 72-15,0 0-56 0,0 0 56 16,0 0-160-16,0 2 80 0,0-2-16 16,0 2-32-16,0 0 128 31,0 0-72-31,0-2 24 0,0 2-32 31,0-2-96-31,0 0 32 31,0 1-72-31,0-1-64 0,0 2 128 16,0 0-72-16,3 0 144 15,-3 0 72-15,0 0-40 16,0-2 48-16,0 0 0 0,0-1 8 16,0-3 0-16,0-2-8 15,1 2 0-15,3-1 0 0,-1-2 0 16,-1 3-8-16,1 0-136 0,-3 2 48 15,1 0 88-15,-1 1 16 16,0-2 32-16,0-1 0 0,0 2-32 16,0-2 48-16,0-2 40 15,0 0-88-15,-4-2-8 0,0-2-48 16,-1 0-176-16,-1 0-128 15,1 1-80 1,0 2 304-16,2 5 7 16,-2 0 121-16,0 4 48 0,4 0 9 15,-4 0 175-15,3 0-232 16,1 0 80-16,-3 0-80 0,1 0 0 31,2 0 0-31,-1 0-56 0,0 0 48 0,2 0 8 16,0 0 0-1,0 0-88-15,0 0 88 16,0 0-104-16,0 0-33 0,0 0 137 15,0 0-176-15,0 0 96 16,0 0-24-16,0 0-48 16,0 0 152-16,0 0-48 0,0 0 48 31,4 6-8-31,5 5-128 15,1 6 88-15,5 1 32 0,-3 2-72 16,5-2 80-16,-4-2 16 16,-1-2-8-16,0-6 200 15,1-2-200-15,-2-2 56 0,0-4-56 16,1 0 8-1,-1 0-104-15,3-6 96 16,-2-10-1536-16,-1-2-4593 0</inkml:trace>
  <inkml:trace contextRef="#ctx0" brushRef="#br0" timeOffset="339576">13896 3624 6305 0,'0'0'2888'31,"0"0"-1335"-31,0 0-65 16,0 0-168-16,0 0-295 0,0 0-217 0,-61 83-304 15,61-60 168 1,0-1-264-16,0-3-280 0,0-2 96 16,6-1-224-16,5-4 56 15,1 0-56 1,1-5-136-16,-1-4-552 31,3-3-480-31,4 0-1193 0,-2-8-1744 0,-3-6-1512 0</inkml:trace>
  <inkml:trace contextRef="#ctx0" brushRef="#br0" timeOffset="339898">14059 3592 3512 0,'0'0'3089'15,"0"0"-1705"-15,0 0 1033 16,0 0-137-16,0 0-463 16,-27-5-713-16,22 16-120 15,0 6-608-15,0 5-8 0,3 5 64 16,2-1-240-16,0-2 0 0,0-2-24 31,0-2-160-31,0-7 56 16,9 0-64-16,2-3 0 15,0-2 0-15,2-4-32 0,0-2-96 16,3-2-416-1,-3 0-216-15,3-6-304 0,4-23-600 0,-4 6-2169 16,-5-1-2913 0</inkml:trace>
  <inkml:trace contextRef="#ctx0" brushRef="#br0" timeOffset="340916">14200 3534 5457 0,'0'0'3896'0,"0"0"-1727"15,0 0 303-15,0 0-599 16,0 0-393-16,0 0-824 0,0 0-248 31,0 0-408-31,-5 19-64 16,5-3 64-16,9 5 8 0,3 0 104 15,1 0-56 1,0-1-48-16,-2-4-8 0,3-5 0 0,-4-2-56 16,0-3 48-16,-2-6-216 15,2 0-264 1,-4 0 0-16,0-12-24 15,-1-10 288-15,2-6-208 16,-7-4-192-16,0-2-288 0,1 3-73 16,-1 3 169-16,0 8 480 0,0 6 208 15,0 9 128 1,0 0 128-16,0 5 336 15,0 0 240-15,0 0-231 16,0 0-473-16,5 0-81 16,0 8-119-16,3 4 200 0,0 3 120 31,0-2-40-31,4 1 129 0,-4-2-193 15,3-2 88-15,7-6-104 16,-7-2-1249-16,-3-2-4976 0</inkml:trace>
  <inkml:trace contextRef="#ctx0" brushRef="#br0" timeOffset="341665">14471 3397 6009 0,'0'0'1688'0,"0"0"-1168"0,0 0 464 0,0 0 129 16,52 116 119-16,-40-82-336 15,0-2-232-15,-1-4-48 0,-4-3-79 16,-3-10-89-16,-2-2-120 31,1-9-272-31,-3-4 40 16,0 0 160-16,0 0 152 0,0-19-408 15,0-6-312-15,0-12-1176 0,8-16-921 16,4 4-2456-1,5 11 408-15</inkml:trace>
  <inkml:trace contextRef="#ctx0" brushRef="#br0" timeOffset="342070">14726 3397 1792 0,'0'0'1336'0,"0"0"-216"16,0 0 337-16,0 0 127 0,0 0-72 15,0 0-71-15,0 0 479 16,0 0 193-16,42-6-1129 31,-48 4-816-31,-6 0-56 0,-2 2-40 16,4 0-56-16,0 6 144 0,4 14-160 15,1 4 0-15,3 2 136 0,2 0-128 16,0-4 64-16,0-3-72 31,12-8-40-31,-4-3-24 16,3-8-72-16,2 0-360 0,2-2-8 15,-1-20 40-15,4-1-425 16,-2-4-231-16,-3 5 88 0,-2 6 784 0,-4 6 64 16,-2 8 184-16,-1 2 616 31,3 0 520-31,-2 4 184 15,1 6-287-15,2 2-353 0,2-4-224 16,3 1-360-16,1-4 16 16,1-5-112-16,3 0-328 0,3 0-624 15,0-12-929-15,4-8-607 31,3-16-817-31,-2-2-920 0,-8 4 1130 16</inkml:trace>
  <inkml:trace contextRef="#ctx0" brushRef="#br0" timeOffset="342921">15097 3281 1568 0,'0'0'2024'0,"0"0"1889"15,0 0-808-15,0 0-769 16,0 0-687-16,0 0-657 31,-48-5-768-31,46 18-120 16,2 2-104-1,0 0-128-15,0-3 128 16,2-3-72-16,8-2-128 0,-2-1-88 0,3-4-416 15,0-2-441-15,2 0-431 16,-1 0-24-16,-1-6 663 16,-1-7 49-16,-1-2 192 0,-2 0 104 15,-2 4 240-15,1-1 352 16,-4 5 904-16,1 5 176 0,-1 2 97 15,-1 0-137-15,4 9 64 16,1 8 232 0,3 4-319-16,-1 1-321 15,1-4-576-15,1-2-112 0,0-4 56 31,1-8-64-31,0-4-600 16,2 0-521-16,2 0-215 0,-4-18 32 16,-1-2-385-16,1-4-351 15,-5-3 976-15,1 4 672 0,-2 1 392 16,1 3 120-16,-1 10 720 15,-3 5 328-15,1 4-80 16,0 0 177-16,2 0 231 0,1 9-104 31,3 1-584-31,-3 3-423 16,2-5-265-16,-3-5-120 0,1-1 0 15,-4-2-352-15,4 0 95 16,-4 0-375-16,1-5 352 16,1-7 272-16,-1-1-48 0,-3 2 56 31,0 5 0-31,0 2 184 0,0 4 536 15,0 0 113-15,3 4-377 0,2 15-80 16,-2 7 184 0,5 10 48-16,0 9-256 0,2 4-200 15,0 6-88-15,1 3-16 16,3 4-40-16,-2-2 0 15,-1 3-8 1,-3-3 8-16,0-4-8 16,2-3 8-16,-4-8 48 15,-1-5-56-15,0-6 48 16,-2-6 24-16,2-5-72 15,-5-7 40-15,0-6-40 0,0-4-8 16,0-4 8-16,0-1 96 16,0-1-40-16,0 0 56 0,-8 0 40 15,-2 0 400-15,-1-9-215 16,3-8 87-16,-2 0-32 0,4-8-176 15,4-7-40-15,2-5-72 32,0-12-104-32,2-7 8 0,16-8-8 31,3-4-408-31,0-19-857 15,-4 17-2807-15,-5 16-7451 0</inkml:trace>
  <inkml:trace contextRef="#ctx0" brushRef="#br0" timeOffset="344407">15737 2882 6993 0,'0'0'3905'0,"0"0"-3361"31,0 0 104-31,0 0 904 15,0 0-79-15,52 130-353 16,-38-92-8-16,4 0-320 0,-4-6-248 16,-2-4-263-1,-4-4-89-15,-3-7-24 0,0-6-168 0,-5 5-320 31,0-3-1585-31,0-4-5040 0</inkml:trace>
  <inkml:trace contextRef="#ctx0" brushRef="#br0" timeOffset="344603">15874 3379 3912 0,'0'0'7890'0,"0"0"-6346"16,0 0-1040-16,0 0 1361 0,0 0-609 15,0 0-808-15,16 26-296 16,-9-20-152 0,3 2-240-16,-2-2-1240 15,-4 0-4081-15</inkml:trace>
  <inkml:trace contextRef="#ctx0" brushRef="#br0" timeOffset="345390">15509 4976 5313 0,'0'0'4321'0,"0"0"-3057"16,0 0-104-16,0 0 560 0,0 0-359 16,12 13-385-16,-6 7 312 15,4 4-224-15,-2 2-375 16,3 4-105-16,-4 0-304 0,-1-2-40 15,4-3-120-15,-9-3-120 0,6-3 0 16,-2-4-296-16,1-3-624 0,-6 2-953 16,3-4-2544-1,-3-4-4609 1</inkml:trace>
  <inkml:trace contextRef="#ctx0" brushRef="#br0" timeOffset="345662">15648 5582 6425 0,'0'0'4393'16,"0"0"-3449"-16,0 0 776 0,0 0-167 16,0 0-409-16,0 0-312 15,0 0-400-15,23 23-216 16,-17-16-216-16,1 4-584 0,-6-1-2120 31,-1-2-5658-31</inkml:trace>
  <inkml:trace contextRef="#ctx0" brushRef="#br0" timeOffset="348040">13297 4129 2840 0,'0'0'1328'0,"0"0"-647"16,0 0 831-16,0 0 384 0,0 0-215 31,0 0-113-31,0 0-208 16,0 0 17-16,-8 2-569 0,-2 4-448 0,-3 0-128 15,0 2 16-15,-3 2-240 16,-3 1 168-16,-4 4-96 16,-1 3-72-1,-4 2 320-15,-2 2-200 16,-4 3 72-16,0-2 176 15,-3 1-48-15,1-2 64 0,-3 3-240 16,-3-1 32-16,0-1 72 0,0 2-240 16,-3 1 48-16,-2 2 73 15,-1-2-65 1,-2 2-112-16,3 0 40 15,-6 0-57-15,3 2 57 16,-2 0-16-16,0 2 16 0,-1-2 49 16,5 2-41-16,1-2-16 15,2-2-105-15,3-1 113 0,3-1 48 31,3-2 17-31,4-5-57 16,0 2 40-16,-2-1 24 0,3-4-72 16,-6 0 0-16,-2-2 8 15,-4-2 152-15,-7 0-152 16,-4 3 56-16,1-4 16 0,3 1-24 31,1 1-56-31,1-4 0 16,6 1 0-16,2-1 64 15,3-1-8-15,-2-3-8 0,-3 1-8 16,5-2 16-16,-7 0-64 0,5-4 8 15,-1 3-112-15,-4-3 16 16,1 0 96 0,-1 0-64-16,-6 0 48 15,2 0-208-15,-7 0 224 16,-2 0-112-16,-1 0 16 0,1-7 7 15,4-6 9-15,6-4 80 16,13 0 0-16,4-6 40 16,7 1-48-16,9-8 8 15,4-6-104-15,8-10 48 16,2-12-16-1,0-6 72-15,23-11 0 0,3-1-16 0,1 2-40 32,2 8 56-32,0 12-104 0,0 8 16 15,-1 6 88-15,6 2 0 16,1 1 0-16,7-1-24 15,4-4 16 1,2 0 8-16,4-2-72 0,4-5 72 0,4 2 8 16,6-4 40-16,7 4-48 0,1 2-24 31,5 3 24-31,0 6 40 15,2 6-32-15,-5 4 128 16,-3 2-128-16,-2 3-8 0,-3 2 32 16,-5-1 32-16,-7 2-32 15,-3 0-32-15,-1-1 0 0,0 4 16 16,-4-2 40-1,5 0-16 1,-6 0 40-16,3 2-72 0,-1-2 40 16,-7 4-32-16,-3-2-16 0,-4 3 97 15,-4 3-9 1,1-2-88-1,-1 1 0-15,1-2-8 0,2 0 8 16,0 0 0-16,0-2 8 0,-4 2 200 16,-4 2-208-16,2 0 0 15,-6 4 0-15,1 2 16 0,-2 2 16 16,0 2-32-1,2 0 8-15,-4 0-24 16,4 0 8-16,1 0 0 16,-2 0 8-16,3 0-32 15,2 0-16-15,-1 4 48 0,1 0 0 16,-1 2-8-16,-2-1-32 15,-3 4 40-15,-1-1-16 16,-7 0-112 0,4-1 120-16,-5 4 8 15,2-1 0-15,-1 0 40 16,2 0-32-16,-2 2-16 0,1 1 0 31,2 0-40-31,-1 2 48 16,-1-2 0-1,-1 3 0-15,-1-2 0 0,-4 2 16 0,3 0-16 16,-1-2 0-16,-2 3 48 0,-3-2-24 15,4 0-24-15,-1 0 0 16,4 2-8 0,-4-2-8-16,3 2 8 15,0-1 8-15,-3 0-40 0,1-3 40 16,-3 2 0-16,-1-3 8 15,0 2 136-15,-4-2-136 16,-1-2 32-16,2 2-40 0,-2-4 0 0,0 3 88 16,0-4-88-16,0 1 0 15,0 2 168 1,0 0-160-16,0 0 48 15,-3 2-56-15,-2 0 0 16,-2 0-8-16,1 1 8 16,-1-2 0-16,-1 1 40 0,2-1 32 15,-2 0-64-15,1-3-8 16,3 1 0-1,-1-1 24-15,0-1-24 16,2 3 0 0,-1 3 0-16,-2 0 32 0,1 2-40 0,2-5 8 15,-2-1 0-15,2-2-48 16,3-3 96-16,-3 0-48 0,-2-2 120 31,-2 2-112-31,-4 3-16 16,-25 16-488-16,3-1-2513 15,-5-4-6713-15</inkml:trace>
  <inkml:trace contextRef="#ctx0" brushRef="#br0" timeOffset="362523">6025 5123 1176 0,'0'0'1552'0,"0"0"-664"15,0 0-72-15,0 0 145 0,0 0-313 16,0 0-16-16,0 0-160 0,0 0-200 31,-5 0 120-31,5 0-152 16,0 0-40-16,0 0 96 15,0 0-288-15,0 0 104 0,0 0-112 16,0 0 16-16,0 0 8 0,0 0-24 16,0 0 0-16,0 0 232 15,0 0-152 1,0 0 313-16,0 0 71 15,0 0-160-15,0 0 160 16,0 0-184-16,0 0-120 0,0 0-8 16,0 0-152-16,0 0 0 15,0 0 0-15,0 0-120 16,0-2 112-16,0 0 8 15,13 0 0-15,-2 0 0 16,4 0 104-16,-1 0-104 16,1 1 0-16,-2 1 8 0,0 0 136 31,1 0-136-31,-3-2 0 0,1 2 168 15,-4 0-168-15,3 0 40 16,-3 0-48-16,2 0 56 16,3 0-48-16,0 0 0 0,4 0-8 15,0 0 344-15,0 0-328 16,3 0 136-16,-6 0-136 0,2 0 72 31,-3 0-48-31,0 0-32 16,-5 0-8-16,0 0 32 15,-1 2-24-15,-5-2-8 0,2 0 0 16,-2 0-8-16,1 0 0 31,-3 0 8-31,2 0 0 0,-2 0 184 16,0 0-136-16,0 0 184 0,0 0 0 15,0 5-232-15,0 1-104 16,0 5-5953-16</inkml:trace>
  <inkml:trace contextRef="#ctx0" brushRef="#br0" timeOffset="369382">13166 10430 472 0,'0'0'2240'16,"-3"0"-1088"-16,3 0-327 0,0 0-9 15,0 0-152 1,0 0 24-16,0 0-408 16,0 0-200-16,0 0 80 31,0 0-152-31,0-2 608 15,0 0 32-15,0 2-16 0,0 0 753 16,0 0-329-16,0 0-160 16,0 0-176-16,0 0-344 0,0 0 9 15,0 0-297-15,0 0-40 16,0 0 40-16,0 0-88 15,5 0 0-15,4 0-16 0,4 0 64 16,5 0-48-16,1 0 0 16,7 0 0-16,0 0 200 0,3 0-56 15,5 0 88 1,2 0 8-16,1 0-232 15,3 0 88-15,0 0-40 16,-4-3-48-16,1 1 216 0,-3 0-176 16,-3 0 56-16,1 0 256 15,-3 2-232-15,2 0 96 16,-7-2-176-1,0 2-48-15,0 0 176 0,-4 0-72 16,-6-2 224-16,3 2-40 16,-6 0-280-16,-5 0 144 0,-1 0-40 15,-3 0 120-15,-2 0 216 16,0 0-64-1,0 0 81-15,0 0-65 16,0 0-176 0,0 0 48-16,0 0-208 0,0 0-16 0,0 0-48 15,-2 0-1280-15,-9 10-5082 0</inkml:trace>
  <inkml:trace contextRef="#ctx0" brushRef="#br0" timeOffset="371508">11664 12655 408 0,'0'0'2176'0,"0"0"-880"16,0 0-455-16,0 0 567 0,0 0 456 16,0-2-536-16,0 0-87 15,0 2-233-15,0-2-304 31,0 2 376-31,0 0-239 0,0 0-209 16,0 0-80-16,0 0-440 0,0-1 176 16,0 1-128-16,0 0-32 0,0 0 208 15,0 0-240 1,0 0 80-16,0 0-56 31,0 0-16-15,0 0-104-16,0-2 0 0,7 0-48 0,5-3 48 31,6 1 0-31,10 0 8 15,-4 0 64-15,5 0 40 16,0 0-112-16,-1 2 0 0,-3-1 0 16,4 1 72-1,-6-1 8-15,0 3 208 0,-4 0-120 0,0 0-168 16,-2 0 0-16,-1 0-8 15,-3 0 72-15,3 0-24 0,2 0 56 16,-1 0-24-16,-2 0 72 16,3 0-136-16,-2 0 48 0,0 0-56 15,-2 0 8 1,1 0 40-16,1 0-48 0,-3-2 8 31,0 2 16-31,3 0 24 0,-3 0-64 16,-2 0 16-16,1 0 0 15,-6 0 0-15,1 0 0 0,-6 0 0 16,-1 0 56-16,0 0 32 15,0 0-32-15,0 0 136 16,0 0 105-16,0 0 191 0,0 0-288 16,0 0 160-16,0 0-112 15,0 0-248 1,-3 0-16-16,-12 0-1256 0,-4 0-5466 15</inkml:trace>
  <inkml:trace contextRef="#ctx0" brushRef="#br0" timeOffset="372435">11713 13211 4112 0,'0'0'2529'0,"0"0"-1609"16,0 0-584-16,0 0 600 0,0 0-15 15,0 0 87-15,0 0-456 31,4 0-552-31,8 0 56 0,-4 0 48 16,8 0 224-16,5 0 264 0,3 0-24 16,2 0 32-16,8-4-184 15,1 2-15-15,1 2 151 0,3 0-192 16,-7 0-152-1,2 0-40 1,-5 0-96-16,-3 0 40 0,-4 0 496 16,-4 0-416-1,-2 0 264-15,-3 0 32 0,-1 0-168 0,-1 0 88 16,-5 0-336-16,4 0 88 0,0 0-160 31,-2 0 88-31,0 0-72 16,2 0-8-16,1 0-16 0,7 0-48 15,-4 0-1960 1,-3 0-5690-16</inkml:trace>
  <inkml:trace contextRef="#ctx0" brushRef="#br0" timeOffset="376822">20530 6742 7617 0,'0'0'2681'16,"0"0"-1729"-16,0 0 1072 15,0 0-855 1,-111 45-633-16,77 2-224 16,-8 11-56-1,6 6-80-15,10 0 248 0,7-9-64 16,13-11 16-16,6-12-280 0,0-8-96 15,6-12 0-15,13-6 8 16,4-6 0 0,9-3 88-16,5-26-16 15,5-19 112-15,4-12-192 16,-3-14-152-16,-4-7-240 0,-10-1-80 15,-10 0-312-15,-7 3 320 16,-12 9 120-16,0 10 320 0,0 12 24 31,-7 14 104-31,-6 11 320 16,4 10 56-16,1 5-32 15,3 8 112 1,0 0-112-16,5 2-448 0,0 22-144 0,0 16-16 16,0 12 152-16,5 13 0 0,1 3 0 15,4 0 8 1,-2-4 0-16,5-6 0 15,-2-10 8-15,5-8-8 16,1-10-96-16,-3-11-224 0,7-11-392 16,0-8-304-16,0-4-201 15,3-23-239-15,-1-7 176 16,1-4 40-16,-11-2 271 15,-2 6 345-15,-4 10 624 16,-2 8 456-16,-5 10 1241 16,1 6 183-16,-1 0-904 0,0 0-920 15,5 0-56-15,-2 6-24 16,5 2 24-1,-1 0 176-15,3-3-160 16,4 0 152-16,-3-5-24 16,-4 0-144-16,3 0-144 0,-2-2 56 15,-2-8-88-15,-4-4-128 31,-2-3-472-31,0 4 96 0,0 0-144 16,-2 6-64-16,-8 1 575 16,4 4 129-16,-2 2 184 15,1 0 232-15,1 0-95 0,1 0 311 16,2 0-168-16,0 0-160 31,1 0 600-31,0 0-400 0,-2 0 16 0,0 0 40 16,3 0-376-16,-6 0 400 15,2 0-40-15,5 0-352 16,-6 2-8-16,1 2 0 0,5-2 0 15,-6-2 16-15,1 1-8 16,2 1-8-16,-5 0 136 16,4 0-128-1,-1 0-8-15,1 1 0 0,2-1-40 31,2 0-64-31,-3 0 104 16,3 2-88-16,0 4 72 0,0-1-120 16,0 6 136-16,0-1-48 15,3 2 16-15,3 4 16 16,-4 2 32-16,3 4 56 0,0 5 80 15,0-2-88-15,-2 1 136 0,3-2-24 16,2-4-80-16,0-6 88 31,4-5-176-31,-1-9-8 0,2-2-8 16,10-17-328-16,-4-11-864 15,-1-4-3385-15</inkml:trace>
  <inkml:trace contextRef="#ctx0" brushRef="#br0" timeOffset="377663">21078 6435 7945 0,'0'0'2841'0,"0"0"-1553"0,0 0-8 15,0 0-664-15,0 0 465 31,-5 118 7-31,8-54-208 0,5 10-112 16,5 3-328-16,-2 3-16 16,4-2-151-16,-4-2-265 0,0-5 152 15,-3-7-160-15,1-13 0 16,0-6 0-16,-4-13 0 31,-2-9 16-15,2-8-16-16,-5-9 48 0,0-2-40 0,0-4 88 15,-6 0-96-15,-15-6-392 0,-31-36-1297 16,8 4-1480-16,2-8-6761 0</inkml:trace>
  <inkml:trace contextRef="#ctx0" brushRef="#br0" timeOffset="377839">21007 6770 8673 0,'0'0'4481'16,"0"0"-4201"-16,0 0-64 0,0 0 649 15,0 0-209-15,0 0-152 0,93-11-296 16,-57 3-208-1,6-7-792-15,-8 2-3377 0,-12 2-4337 0</inkml:trace>
  <inkml:trace contextRef="#ctx0" brushRef="#br0" timeOffset="377997">21333 6766 1008 0,'0'0'7369'0,"0"0"-6721"31,0 0-400-31,0 0-248 0,0 0 0 15,0 0-1312-15,121-41-4393 0</inkml:trace>
  <inkml:trace contextRef="#ctx0" brushRef="#br0" timeOffset="378731">21604 6659 6241 0,'0'0'2168'0,"0"0"-1768"16,0 0 72-16,0 0-207 15,0 0 167 1,0 0-112-16,0 0-256 0,103-6-64 16,-91 1-512-16,-1-1-89 0,-1 2 321 15,-7 1-24-15,3 1 216 0,-6 2 80 16,2 0 8-16,-2 0 120 31,2 2 152-31,-2 16 1529 16,1 9-289-16,2 5-184 0,2 6-255 15,-1-3-385-15,2-1-408 16,2-5-88-16,0-7-192 0,3-7 0 15,1-8-64-15,-6-5 64 32,4-2-96-32,0 0-328 0,1-16 72 15,5-11 216-15,-5-6-849 16,1-3-591-16,-1-2 136 15,-3 6 552-15,0 7 616 0,-5 10 272 32,5 10 408-17,-3 5 520-15,3 0 144 0,2 18 648 0,1 5-279 16,5 1-585-16,-3-1-416 15,4 0-216-15,0-5-224 16,1-8-208-16,-2-6-1040 0,4-4-465 16,-1-2-543-16,2-21-337 31,-2-5-543-31,-2-2 311 0,-11-2 1169 0,-6 4 1656 15,0 7 1416-15,0 4 736 16,-6 9 865-16,-6 6 864 16,4 2-1617-16,0 4-1511 0,0 13-657 15,5 0 88 1,3 0-184-16,0-2 0 15,3 0-96 1,16-5 88-16,-2-3-16 0,2-3-48 0,2 1-16 16,-5-3 88-16,-3 0 0 15,-5 0-16-15,-3 2-40 0,-4 0 112 31,-1 5 112-31,0 4 568 0,0 3-192 16,-8 2-544 0,-8 0-624-16,3-8-2369 0,2-6-4160 0</inkml:trace>
  <inkml:trace contextRef="#ctx0" brushRef="#br0" timeOffset="378916">22342 6732 4913 0,'0'0'1824'15,"0"0"-176"1,0 0-55-16,0 0-721 0,0 0 256 0,95-39-560 15,-75 22-136-15,-1-4-432 16,-3-1-120 0,-4-1-568-16,-6-2-88 0,-6-5-440 15,-8 6-1009-15,-7 4-2192 16</inkml:trace>
  <inkml:trace contextRef="#ctx0" brushRef="#br0" timeOffset="379054">22416 6499 1144 0,'0'0'2264'0,"0"0"-351"16,0 0-25 0,0 0-264-16,-63 117 129 15,57-83 15-15,6 0-536 0,0-2-343 16,0-4-49-16,8-2-200 15,5-7-200-15,5 0-296 16,-1-8-8-16,6-4-136 0,19-7-152 31,-8-10-1440-31,-3-12-2937 16</inkml:trace>
  <inkml:trace contextRef="#ctx0" brushRef="#br0" timeOffset="379582">22962 6493 8993 0,'0'0'2969'15,"0"0"-2177"-15,0 0 72 32,7 145 153-32,-2-96 191 0,-1 0-440 15,3-3-608-15,-4-4 16 16,0-4-176-16,2-8-56 15,0-3-72-15,-2-8-744 0,0-6-1001 16,2-6-1303-16,-5-7-3834 0</inkml:trace>
  <inkml:trace contextRef="#ctx0" brushRef="#br0" timeOffset="379823">23054 6411 3816 0,'0'0'1097'0,"0"0"-601"15,0 0 432-15,0 0 368 16,0 0 368-16,0 0 89 16,110 62-185-16,-102-34-39 0,-3 0 63 0,-5 2-624 31,0 0 80-31,-8 2-384 15,-8-2-424-15,-4-3-240 16,3-5-496-16,4-12-968 0,6-8-1441 31,6-2-5096-31</inkml:trace>
  <inkml:trace contextRef="#ctx0" brushRef="#br0" timeOffset="380220">23368 6461 5025 0,'0'0'2864'31,"0"0"-1568"-31,0 0-95 16,0 0-905-16,0 0 640 0,0 0-200 15,0 0-304-15,-73 123 360 16,68-93-223-16,0-2 135 0,5-5-328 15,0-4-320-15,0-8 144 16,5-2-200 0,6-7 0-16,1-2-88 15,2-2-304-15,4-18 40 0,3-9-385 16,-3 1-543-16,-2 0 360 15,-8 5 432-15,-2 8 488 0,-1 9 280 16,-5 6 600 0,2 0-168-16,1 0-704 15,2 16 552-15,-2 2 153 16,2 3-489-1,1-4-96-15,1 2-128 16,3-10-1497-16,-4-3-1567 16,-4-6-4466-16</inkml:trace>
  <inkml:trace contextRef="#ctx0" brushRef="#br0" timeOffset="380358">23511 6587 1816 0,'0'0'8434'16,"0"0"-7370"-16,0 0-216 31,0 0 152-31,0 0-488 15,0 0-368-15,139-80-8 0,-110 62-136 16,-1 0-920-16,-9-4-1024 16,-4 4-2001-16,-9 3-2064 0</inkml:trace>
  <inkml:trace contextRef="#ctx0" brushRef="#br0" timeOffset="380543">23637 6318 5297 0,'0'0'4048'0,"0"0"-2999"16,0 0 639-1,0 105 80 1,0-67-535-16,0 0-641 16,0-4-232-16,5-4-352 0,-5-8-16 0,2-8-480 15,1-8-1713-15,-3-6-3088 16</inkml:trace>
  <inkml:trace contextRef="#ctx0" brushRef="#br0" timeOffset="380988">23791 6164 5673 0,'0'0'4385'15,"0"0"-4105"-15,0 0 632 0,0 0 1008 16,0 0 89-16,40 107-921 15,-33-69-288-15,-3 3-240 0,0-3-360 16,-1 1-72-16,0-7 16 47,0-4-144-47,2-6 120 15,-5-6-120-15,3-6-200 0,-1-6 200 0,-2-4-392 32,2 0 192-32,2 0-32 0,3-16-40 0,3-8 32 0,4-4-64 15,2-2-184-15,4 0 240 16,-3 3-72-16,3 8 280 15,-6 4-24-15,-1 8-72 0,-3 3 88 16,0 4 24-16,-4 0 24 16,2 0 560-16,-1 10 144 15,2 4 16-15,-1 2 104 16,4 2-528-16,-6 0 48 15,5 2-336-15,-6 2 40 16,2 0-96-16,-1 4-1248 0,-1-4-2881 16,0-10-7897-16</inkml:trace>
  <inkml:trace contextRef="#ctx0" brushRef="#br0" timeOffset="403327">8408 5715 7457 0,'0'0'4921'0,"0"0"-2840"31,0 0-513-31,0 0 216 16,0 0-607-16,-6-6-177 16,6 6-504-16,0 0-488 0,0 14-8 0,0 14 96 15,11 14 192-15,1 12 216 16,-4 9-304-16,0 7 120 15,-5-3-296 1,2 1 40-16,-5-11-56 16,0-9-8-16,1-12 0 15,3-10-8-15,-4-12-224 0,0-5 224 16,0-7 0-16,0-2 8 0,0 0 256 15,0-11-136 1,-4-14-120-16,3-9-176 16,1-11-56-16,0-2 112 15,5-4-128-15,14 6 176 16,2 10-8-1,-2 13 40-15,-6 10 32 0,5 12-104 0,-7 0-96 16,4 9 200 0,-2 17 8-16,0 5 0 15,-4 3-16-15,-1-2-104 16,4-2-688-16,6-8-937 0,-1-7-2295 15,1-13-2346 1</inkml:trace>
  <inkml:trace contextRef="#ctx0" brushRef="#br0" timeOffset="403563">8736 5980 1664 0,'0'0'6585'0,"0"0"-5008"16,0 0-73-16,18 106 264 16,-7-60-215-16,5-1-633 0,4-7-248 15,-1-10-480 1,2-9-120-16,-1-6 224 15,-3-11-144-15,1-2 48 16,-7 0 200-16,1-21 72 0,-9-5 289 16,-1-6-369-1,-2-2-40 1,0 0-128-16,-17 2-224 0,-5 6-440 0,2 5-841 15,4 14-1023-15,8 3-2393 16,5 4-2777-16</inkml:trace>
  <inkml:trace contextRef="#ctx0" brushRef="#br0" timeOffset="405608">8903 5992 3712 0,'0'0'4409'0,"4"0"-2120"0,-4 0 143 0,4 0-671 16,-1 0-449-16,5 6-264 0,-3 10-32 15,0 6-151-15,3 2-225 16,-7 2-88-16,4 0-144 0,-5-4-400 31,3-6 136-15,-3-4-144-16,0-8 0 0,0-4 40 15,4 0-40-15,-3 0 0 0,6-16-8 16,-4-12-72-16,5-8 8 15,0-4-48-15,3 4 8 0,-3 6 104 32,4 10-56-17,-4 11-16-15,3 9-24 16,0 0-40-16,1 13 144 15,-1 10 120-15,-3 4 32 0,-1 1 120 16,-3-2-216-16,1-6 16 16,2-6-72-16,-7-8 0 0,3-4 0 15,-1-2-392-15,4 0-104 16,-1-12 56-16,6-12 168 0,4-3-297 15,-1-1-175-15,2 5-56 0,1 3 440 16,4 6 136 0,-2 3 64-16,2 4 152 15,-3 3 8-15,-4 0 16 16,2 2 88-16,-4-2-96 15,-4-3 144 1,-2 3-48-16,2-3-56 0,-4-3 232 0,0-3-32 16,0 0 8-16,-3-4-136 15,-1 4-120 1,0 0 184-16,0 5 80 15,0 2 56-15,-5 6 184 16,-6 0-207-16,0 2 15 16,-1 19-264-16,4 9 0 0,-1 4-48 15,7 2 120-15,2-2 56 0,0-6 96 31,0-6-120-31,11-6-64 16,2-4-88-16,5-8-240 16,1-2-152-16,1-2-400 0,-1-2-681 0,2-18-159 15,-1-6-369 1,-4-5-615-16,-3 1-305 0,-7-2 1201 15,-1 4 1200 1,-5 7 520-16,0 2 1616 16,0 10 785-16,0 5 7 15,0 4-319-15,0 0-881 0,0 9-856 16,0 14 80-16,6 2 344 15,-4 1-104-15,8-1-112 16,-2-5-240-16,3-6-87 16,-4-5-49-16,4-4-184 15,2-5 136-15,-2 0-136 16,0-2 0-16,4-16 8 0,-2-5-8 15,1-5-56-15,-6 0-40 16,1 3-40 0,-3 4 136-16,-1 10-56 15,1 4-48-15,2 7-41 16,0 0-95-16,1 16 240 0,2 7 168 15,3 0-64-15,-1-2 1 16,5-3-105-16,-7-6 0 31,4-9 8-31,1-3-8 0,-3 0 104 16,5-1-96-16,-9-18-8 15,3-4-96-15,-3-1-97 0,-1 1 41 16,-8 6 144-16,4 4-16 16,-4 9 16-16,1 4 8 15,1 0-168 1,3 0-24-16,1 0 80 0,2 4 112 15,0 0 8-15,0-2 0 16,4-2-8-16,-7 0 24 0,1 0 48 16,1-14 224-16,-1-2-216 15,-3 0 40 1,-3 2-120-16,0 2-56 31,0 2 48-31,0 5-88 0,0 0 16 0,0 3 72 0,0 2-184 16,0 0-144-16,0 0 56 0,7 0 56 15,1 0 216-15,3 2-96 31,-1 6 104-31,1 2 136 16,-1 2-56-16,1 0 184 16,-1 0-8-16,-1 1-208 0,-5-4 152 0,0-1-72 15,0-2-112-15,-4-4 128 16,1-2-96-16,-1 0 80 31,0 0 129-31,0-8-257 0,2-16-16 16,0-8-545-16,4-10-455 15,-3-5-552-15,5 0-561 16,2 0 353-16,3 6 488 0,3 3 480 15,-5 6 688-15,1 5 120 32,-1 7 976-32,-3 8 416 0,-5 7-120 0,1 5-327 15,0 0-305 1,4 1-344-1,4 21 528-15,-1 11 96 0,0 11-160 0,-1 10 16 16,1 6-207-16,-1 2-41 16,-5-2-8-1,6 97-3337 63,-8-210 2369-62,4-1-48-16,1 0 160 0,8 4 288 15,2 10-56-15,0 8 104 16,-1 8 200-16,3 7-48 0,-4 6 128 16,2 5-208-16,-5 1 0 31,-2 5-72-31,-1 0 0 0,-4 0 0 15,-4 5 8-15,-2 11 56 16,0 4 128-16,0-1-72 0,-12 2-40 16,-5-3-80-16,4-2-24 15,-3-2-176-15,3-4-96 31,5-2-88-31,3-4 112 0,0-1 56 16,3-3 104-16,2 3-328 16,0-3-208-16,0 2 360 0,0 0 111 15,7 2 1-15,1-2 176 16,3 0 0-16,0 2 0 15,4-2 0 1,-2 2 8-16,1 0-8 0,6 1 0 16,-2 0 104-16,-4 1 89 15,4 0 71-15,-2 2-48 0,2-1-80 16,-7-2-136-16,0 1 16 15,-3-2-16 1,-1 0 0 0,-2-2 104-16,-2-2-104 0,-3 0 104 0,0 0 400 15,0 0 560-15,0 0-288 16,-3 0-592-16,-4 0-176 0,2 0-8 15,5-4-264-15,-4-4-1400 32,4 1-3537-17</inkml:trace>
  <inkml:trace contextRef="#ctx0" brushRef="#br0" timeOffset="407507">8754 6953 8553 0,'0'0'2409'0,"0"0"-1265"15,0 0 272-15,0 0-351 0,0 0 39 16,53 15-360-16,-28-15 104 31,-3-14-32-31,2-8-432 0,-1-4-103 16,0-2-193-16,-6-2 0 15,-1-2-88-15,-4 1 8 16,-9-1-16-16,-3 2-176 0,0 0 31 15,-8 4 73-15,-13 7-40 32,0 2 112-32,-2 11 8 0,1 6-16 15,-1 4 8-15,-3 26 8 0,2 17-40 16,1 9 32-16,6 8-16 15,7 2 16-15,8-5 8 16,2-10 0-16,0-8 0 16,18-11 8-1,0-6-8-15,-2-11 128 16,0-4-120-16,2-7 56 0,-2-4-64 0,7 0 0 15,-7-18-80-15,3-11-488 16,4-20-1304-16,-9 2-2289 16,-2 8-3041-16</inkml:trace>
  <inkml:trace contextRef="#ctx0" brushRef="#br0" timeOffset="407868">8996 6762 800 0,'0'0'7137'0,"0"0"-5504"31,0 0 223-31,0 0 416 15,0 0-375 1,0 0-609-16,0 0-264 0,138 70-480 0,-114-54-304 16,0-4-7-16,-5-2-145 0,1 0-40 31,-7-4-48-31,-2-2-168 15,-3-2-545-15,-2-2-663 16,-2 0-624-16,-4-2-193 16,0-14 113-16,0-8-833 0,-15-7 545 0,1-3 783 15,-4 0 1217-15,2 2 368 16,4 8 1080-16,4 9 1233 15,3 9 311 1,2 4-255-16,2 2-425 16,-1 0-807-16,0 15-417 0,-2 12-424 15,-1 7 184-15,0 3 272 16,0 6-360-16,-1-3-144 0,1-4-72 0,2-2-176 31,3-8-128-31,0-4-1088 16,0-6-1873-16,3-9-3656 15</inkml:trace>
  <inkml:trace contextRef="#ctx0" brushRef="#br0" timeOffset="408319">9460 6665 1800 0,'0'0'8450'0,"0"0"-5578"16,0 0-711-16,0 0-553 0,0 0-904 31,0 0-184-31,0 0-288 16,-105 54-224-16,85-23 16 0,9 3-8 15,0 1-16-15,11 2 24 16,0-5-16-16,0-3-16 0,0-8-48 16,3-5-56-1,8-6 112 1,2-6-280-16,2-4 88 0,1 0 0 15,0-12-88-15,2-12 184 0,-2-4-152 16,-3-6-72-16,-5-2 144 16,-3 0 0-16,-5 4 136 0,0 2 32 15,0 8 16 1,0 8 120-1,0 5 328-15,0 7 312 0,0 2 24 16,0 0-544-16,0 8-248 0,0 11 0 16,11 5-104-16,0 4 56 15,6-2 40-15,-3-2-40 0,4-2-384 31,0-6-1064-31,4-4-1137 16,-4-4-2768-16,-5-6-2968 0</inkml:trace>
  <inkml:trace contextRef="#ctx0" brushRef="#br0" timeOffset="408926">9628 6655 2760 0,'0'0'6754'16,"0"0"-5074"-16,0 0-832 15,0 36 640-15,6-9-255 0,-1 1-401 16,1 2-304-16,-4 0 168 16,3-4-328-16,-5-2-128 15,2-6-112-15,-2-4-120 0,0-6 56 16,0-4-56-16,0-4 72 15,0 0 184 1,0-8-56-16,0-18-208 0,3-8-264 16,3-9-64-16,2-2-136 15,4 1-8-15,4 7 248 16,-5 14 216-16,2 6-120 15,-3 11 120-15,1 6-136 0,-3 0 144 0,3 14 320 16,-1 8 104 0,0 9-24-16,-5 1-8 15,-1 2-272-15,1 0-24 16,-3-4 16-16,1-6-112 15,-1-6 64-15,-2-6-64 16,1-6 0-16,-1-4 8 0,0-2-8 0,4 0 88 16,-3 0-24-16,6-18-56 31,1-8-8-31,5-8 0 15,0-5 0-15,4-1-16 0,3 5 32 16,2 1-8-16,4 3-8 16,-3 7-32-16,-1 7 32 15,1 4 8-15,-5 9-8 0,-1 4 0 31,1 0 0-31,-5 6 200 16,2 11 145-16,-2 4-57 0,-4 3 40 16,-1 4-8-16,0 2-112 15,-3 1-72 1,2-3-136-16,-7 10-360 15,0-10-1193-15,0-4-4296 0</inkml:trace>
  <inkml:trace contextRef="#ctx0" brushRef="#br0" timeOffset="411694">9255 5712 4096 0,'0'0'4489'15,"0"0"-3080"-15,0 0-233 0,0 0 216 16,0 3-32-16,0-3-303 31,0 0-473-31,0 0-160 0,0 0-16 16,0 0-16-16,0 0 184 0,0 0-96 15,0 0-48 1,0 0 0-16,0 0-183 0,0-4 15 0,0-2-240 15,0-4 32 1,-2 0 0 0,-3-2-48-16,4 0 32 0,-4-1 88 15,0 0-120-15,2-4 128 16,-2 0-88-16,-2-4-32 0,-2 4 104 15,1-3-120-15,-2-1 96 0,3 4-32 16,1-2 0 0,-1 4-56-16,1-4-8 15,0 1 8-15,1-2 16 16,-2 0-24-16,-1-2 0 15,5-2 24-15,-3 2-24 0,1 2 0 16,1 0 0-16,-2 4 8 16,4 0 0-16,1 0-8 15,-1 0 0 1,-1 0 0-16,0-3-8 15,3-2 8-15,0-2 0 16,0 1-16-16,-2 1 8 0,2-2 8 16,0 5 0-16,0 2 24 15,0 2 32-15,-5 0-64 0,4 2 8 31,-4 2-16-15,5 0-40-16,0 0 56 0,0 4 0 16,0 2 24-16,0 2-16 0,0 0-16 15,0 2 8-15,0 0-96 16,0 0 16-1,0 0 80-15,0 0 0 0,0 0-64 16,0 0-32-16,0 0 88 16,0 0-112-16,5-4 120 15,9 0 8-15,1-2-8 0,4 0 0 16,-3 2 16-1,2-2-16-15,1 0 0 16,4 0 0-16,1-3-8 0,5 4-40 16,4-3 96-16,2 0-48 15,1-3 0 1,4 4 96-16,2-3-96 0,2-3 0 0,2 2 0 31,4-1 16-31,-3-3-16 0,2 4 0 16,-7-4 0-16,0 4 48 15,-4-1-56-15,0-1 8 31,-4 0 0-31,1 0 16 0,-4 1-16 16,1 0 0-16,-3 2-8 16,-3 2-64-16,-3 3 56 0,-4-1-56 15,0 1-8-15,-6 1 0 16,2 2 80-16,-7 2 0 15,0-2-16-15,-2 2-152 0,-1 0 160 16,2 0-112-16,-2 0-200 16,-2 0 224-16,0 0-73 31,-1 0 113-31,1 0-24 0,0 0-136 0,-3 0 136 15,0 0 8-15,0 0-264 16,0 0-736-16,-6 0-3769 0</inkml:trace>
  <inkml:trace contextRef="#ctx0" brushRef="#br0" timeOffset="412203">9985 4500 7537 0,'0'0'3289'15,"0"0"-1209"-15,0 0-271 32,0 0-529-32,0 0-520 0,0 0-640 15,0 0-112-15,4 0 48 0,19 6 216 16,8-3 168-16,-1 4-280 0,4-3 136 15,-1 0-136-15,-1 2-104 16,-6 0 48 0,-4-1-104-1,-4 2 0-15,-5-1 88 0,-2 0-80 16,-4-2-16-1,-2 0 8-15,-5 0 0 16,0 2 8-16,0 2 184 0,0 4 233 16,0 8 279-16,-10 4-448 15,-5 5 24-15,-4 3-168 16,-2 0-40-1,-3-2-144-15,-8-2-664 0,4-9-1817 0,2-8-8433 0</inkml:trace>
  <inkml:trace contextRef="#ctx0" brushRef="#br0" timeOffset="414264">10027 3647 4400 0,'0'0'4673'0,"0"0"-2608"15,0 0-745-15,0 0 409 0,0 0-289 16,0 0-784-16,0 0-136 16,0 0-288-16,0 0-32 15,0 0 80-15,0 5-208 0,0 12-72 16,0 10 88-16,0 11 112 31,0 6 168-31,0 4-216 0,0 0 16 16,0 0 33-16,0-5-193 0,0-7 48 15,0-8-56-15,0-9 0 16,0-6 16-16,0-5-8 0,0-5-8 15,0-1 56 1,0-2 8 0,0 0-64-16,0 0 8 0,0 0 64 0,0 0 0 15,0 0-64-15,0 0 40 16,0 0-48-16,0 0-48 15,1 0-48-15,10 0 16 0,7 0 40 32,3-2 32-32,-1-1 8 15,2-3 0-15,-4 0 160 0,-3 2-152 16,-3-1 104-1,-3 3-64-15,-3 0-40 0,-1 2 128 0,-5-2-136 16,0 2 64-16,3-2-8 31,-1-1-56-31,1-3-176 0,8-13-857 16,-1 4-1887-16,-2-2-5682 0</inkml:trace>
  <inkml:trace contextRef="#ctx0" brushRef="#br0" timeOffset="414527">10280 3860 7281 0,'0'0'4577'0,"0"0"-2753"16,0 0 225-16,0 0-489 15,0 0-552 1,0 0-664-16,0 0-296 15,-11 14-48-15,11 0 73 0,0 2 55 16,0-2 0 0,0-1-128-16,0-4 16 15,0-1 88 1,0-4-104-16,0 0 0 0,0-4-216 0,0 0-641 15,0 0-639-15,0 0-1417 16,0-6-3480-16</inkml:trace>
  <inkml:trace contextRef="#ctx0" brushRef="#br0" timeOffset="414726">10274 3637 5217 0,'0'0'5241'15,"0"0"-3817"-15,0 0-1008 32,0 0-200-32,0 0 152 15,0 0-112-15,0 0-256 0,0 0-1280 16,59 102-2785-16</inkml:trace>
  <inkml:trace contextRef="#ctx0" brushRef="#br0" timeOffset="415203">10274 3637 6537 0,'98'113'1816'16,"-98"-113"-832"-1,0 10 985-15,0 6-257 31,0 6-279-31,3 2-201 0,-3 2-552 0,0 0 96 0,0 1-320 16,4-6-88-16,-4-3 104 16,0-2-352-16,0-7-64 0,0-4-8 31,0-3-40-31,0-2 233 15,0 0-97-15,0 0 24 0,0 0 256 16,0 0-208-16,0-2 64 16,0-7-280-16,0-6-288 0,0-2 280 31,0-6-136-31,4-1 0 15,5 0 136-15,2 1-144 32,0 0 152-17,0 5-8-15,1 4 8 0,-4 3-120 0,-2 4 120 16,2 5-56-16,0 0-16 0,-6 2 16 15,8 0-8-15,-9 0 56 16,6 0-16-16,1 6 24 0,-5 1 16 16,2 4 32-16,1-1 184 0,-2 2-224 15,-1 0-8 1,2 2-8-16,1 4-1049 0,-1-2-1319 0,3-6-3921 15</inkml:trace>
  <inkml:trace contextRef="#ctx0" brushRef="#br0" timeOffset="415994">10639 3806 2920 0,'0'0'5825'0,"0"0"-4920"15,0 0 655-15,0 0 232 16,0 0-295-16,16 6-265 0,-8-6-392 16,3 0-24-16,0 0-16 31,1-4-480-31,-1-2 17 15,-4-2-257-15,-1 2-32 0,4-2 72 16,-2-1-120-16,-5 2 0 0,0-1-8 16,2 0-64-16,-5-1 16 0,0 0 56 15,0 1 0 1,0-2 8-1,0 3-8-15,-11 2 0 16,-1-1-64-16,-2 0-48 0,1 4 48 0,-2-2 31 16,1 4 33-16,3 0-8 15,-1 0 81-15,3 0-73 16,2 0 8 15,2 0 8-31,2 0 120 16,-2 8-136-16,0 4 0 0,1 0 0 15,2 4 0-15,2 0-72 16,0 0 72-16,0-2 0 0,0 2 96 15,0-2-96-15,0 0 0 16,5 1 0-16,6-2 16 16,-3 1-16-16,3-2 0 0,1-2 0 15,-1-2 72-15,0 1-72 16,1-6 80-16,-1 1-80 0,2-2 16 15,-2-2-16-15,4 0 0 32,-4 0 8-32,-1 0 120 15,1 0-80 1,0-6 16-16,-1-1 8 0,-2 0-24 0,-1 3-48 15,-1 0 0-15,-1 2 0 16,0-2 8-16,3-2-8 0,-5 0 0 16,0-8-248-1,2 2-1113-15,-3 0-2824 16</inkml:trace>
  <inkml:trace contextRef="#ctx0" brushRef="#br0" timeOffset="423441">10703 5765 7801 0,'0'0'2025'31,"0"0"-1609"-31,0 0-192 0,5 30 112 16,-5-15 512-16,2 0-272 15,1 7-216-15,-3 5 304 16,0 5 48-16,0 8-159 0,0 8-73 16,-13 5-104-16,-2 6 32 31,1-1-208-31,-2 0-8 0,-2-3 96 15,0-4-240-15,-3 2 8 16,0-5 120-16,-1-2-160 0,-1-2 112 16,-6 0-120-16,5-4 40 0,-7-3-16 15,4-3-24 1,1-4 0-1,-3-2 152-15,1-1-152 0,1-1-8 16,-4 3 0-16,0-3 8 16,2 0 128-16,0 0-136 0,0-1 64 15,2 0 112-15,-4-1-168 16,0 0 56-1,1 1 56-15,-1-6-16 16,-1 1 192-16,1 1-224 0,-1-4 136 16,-9 2 56-16,4-4-256 15,-3 2 81-15,-2-2 7 16,3 2 8-16,0-4 96 0,1 0-96 47,4-1 16-32,1 0 136-15,1 0-248 0,1-2 128 0,-3 2-136 16,4-2 8-16,-7 2 32 15,1-2-32-15,1 0-8 0,-6-2 144 16,-2-1-120-16,-1-3-32 16,-3-3 8-16,0 1 0 15,2-2-16-15,3 2 16 16,3 2 0 15,-3-2-8-31,7 2 0 0,-1 2 8 16,1-1 0-16,-1-3 0 0,2 0 16 15,-3-2-16-15,2 0-16 16,-6 0-40-16,1 0-176 31,0-9 176-31,1-3-24 0,0 1 80 0,5-2-8 0,3 3 8 16,2 1 0-16,4-4 0 0,-1-1 0 0,-5-2 0 15,5-4 0-15,-1-6 8 16,-9-6 32-16,2-5-40 15,-3-5 0-15,-2-3 0 0,1-4 24 16,-1-1-24 0,2 0 0-16,-2 4 0 0,5 2-56 0,-1 1 64 31,2 3-8-31,1 1 0 15,3-3 56-15,5-3-112 0,1 0 8 16,5-6 48-16,4-3-72 16,4-1 8-16,4 0 64 15,1 3 0-15,5 1-24 0,0 5 16 31,0 7 8-31,0 2 0 16,0 7-64-16,3 1 72 0,5 4-16 16,7-1 8-16,1-2-96 15,-2 2 88-15,4-3 8 0,1 3 0 16,6-2-8-1,7-4-8 1,5 0 16-16,2 0 0 0,1 4-112 16,2 2 104-16,-5 6 8 0,4 4 0 15,-7 4-64-15,1 2-8 16,-4 2 72-16,3 0 0 0,-4 0 8 15,1 2 0 1,3-3-8 0,-3 2 64-16,3-1 8 0,1 2-64 15,1-3-8-15,-1 4 0 0,4-3 64 16,0 2-64-16,-1-1 0 15,3 1 16 1,-1 0 72-16,1 3-24 16,-3-3-64-16,6 0 0 15,-7-1 48-15,5 3-8 16,-6 0-32-16,-2 0-8 0,-1 3 56 15,-2-3-8-15,0 2-48 0,3 2 0 16,-4-2 8-16,8 0-8 31,-1-3 8-15,3 3 48-16,2-2-56 0,0 2 16 0,-3 0-32 15,-2 2 16-15,-1 0-32 16,-3 0-16-16,-8 0 48 0,-1 0 0 16,0 0 24-16,-1 0-16 31,1 4-16-31,5 0 8 15,0 1-8-15,3-3-40 0,-1 0 96 16,-5-2-48-16,1 0 8 0,-2 0 64 16,-3 0-96-16,2 0 24 0,-3 0-48 15,0 0 40 1,2 0 8-1,-2 0 0-15,-3 0 0 16,0 0 0-16,-4 0-8 16,2 0-32-16,0 0 40 0,2 0 0 0,0 0 0 15,0 0 0-15,1 0 32 16,-1 0-24-1,-4 0-8-15,2 0 0 16,-4 0 0-16,-1 0-24 16,0 0 32-16,4 0-8 15,-5 0 16-15,-1 0-8 0,3 0-8 16,-4 0 0-16,3 2-16 0,0-2-32 31,2 2 56-31,-1 2-8 16,-1-3 16-16,0 1 32 0,0 0-64 15,1 0 16-15,-4 0-32 16,3 0 24-16,0-2 16 0,1 2-8 31,-4-2 16-31,-3 0 32 16,3 0-96-16,-2 0 48 15,-3 0 0-15,5 0 24 0,-4 0-24 16,1 0 80-16,1 2-72 15,-1-2-8 1,0 0-56-16,1 0-8 0,-1 0 64 16,-2 3 8-16,2-3 0 15,2 0-8-15,-3 0 104 16,3 0-104-16,-1 0-8 0,2 2-72 15,0-2 64-15,-1 2 8 16,3 0 16 0,-2 0 88-16,1 0-96 15,-1 2-48-15,4-1 40 0,-6 3-40 16,4-2 48-16,-2 3-8 15,3-1 16-15,-1 0 72 0,1-1-80 16,1 3-80-16,-3-1 80 16,1 1 0-1,1 0 8-15,-4-1-56 16,2 4 56-16,-1-1-8 15,-3-3 0-15,2 4-8 0,-1-3 0 16,-1-2 16-16,0 0-8 16,-2 0 0-16,2-2 0 15,-3 0 0-15,2 0 0 0,0 0-8 31,-3 0 8-31,1 0 0 16,3 1 0-16,-2 2-16 0,0-3 32 16,2 2-16-16,-5-4 0 15,2 2 0-15,1-2 0 16,-3-2 0-16,0 0 8 0,2 0-8 31,-2 0 8-31,0 0-8 0,0 0 0 16,0 0 0-16,0 2 0 0,0-2 0 15,4 0 0-15,-4 0-8 16,0 0 16-16,0 0-8 15,0 0 0-15,0 0 8 16,0 0 0 0,0 0-8-16,0-8-873 0,-6-4-4672 15</inkml:trace>
  <inkml:trace contextRef="#ctx0" brushRef="#br0" timeOffset="437325">14267 6461 1696 0,'0'0'1112'0,"0"0"-672"32,0 0-64-32,0 0 448 15,0 0 385-15,0 0 7 0,0 0 448 16,0 0-343-16,0 0-25 15,0 0-120-15,-3 0-376 0,2 0-48 16,1 0 113-16,0 0-305 16,0 0-200-1,0 0-168-15,0 0 16 16,0 0 144-16,0 0-72 0,0 0 96 15,9 0 16-15,3-2-216 16,2-2 96-16,-1-2-168 0,0 2-88 16,3-2 104-1,7-2-112-15,6-3 120 16,8-6 24-16,11-5 64 15,10-9 33-15,12-3-193 16,4-3-8-16,4-3 112 0,-2 5-152 16,-5 3 104-16,0 9-96 0,-10 2 56 31,-6 5-136-31,-7 4 64 15,-6 4 0-15,-6 2 64 0,-7 0-56 16,-8 4-8-16,-6-2 0 16,-4 2 0-16,-1 0 0 0,-4 2 0 31,-1-2 0-31,-4 2 64 15,-1 0-56-15,0 0 80 16,0-2 24-16,0 2-104 0,0 0 136 16,-22 0-144-16,-6 0-1281 15,-9 10-5864-15</inkml:trace>
  <inkml:trace contextRef="#ctx0" brushRef="#br0" timeOffset="438585">14455 6603 2576 0,'0'0'1800'15,"0"0"-567"-15,0 0-89 0,0 0 336 32,0 0-39-32,-7 0-433 15,7 0-312-15,0 0 136 0,0 0-24 16,0 0 72-16,0 0-175 15,0 0-209-15,0 0 48 16,0 0-248-16,0 0-48 0,0 0-8 16,0 0-240-1,0 0 8-15,0 0-8 16,0-2 24-16,10-2-40 0,0 0 16 15,-4 0 0-15,2 0 0 16,-1 1 64-16,-3-1-64 16,3 2 0-16,-2-1 0 15,0-1 72 1,-2 0-16-16,7 0 112 0,-1-2 40 15,6 1-200-15,-2-4 56 0,9 1-64 16,1 0 8-16,6-1 96 16,2-4-96-16,4-1 80 15,4 0-40 1,5-2 0-16,2-2-40 15,0-3-8 1,0 6-16-16,-4 1 8 0,-6 0 16 0,3 6 48 16,-2 0-56-16,2-1-32 15,-2 4 24-15,5 1 8 0,-8-2 0 31,0 2 24-31,-5-1-16 16,-10 1 96-16,-1 2-80 16,-12 0 32-16,-1 0-32 0,-3 2-24 15,-2-2 176-15,0 2 464 16,0 0-127-16,0 0 151 0,0 0 16 31,0 0-168-31,0 0-64 0,-8-1-448 16,-5 1-8-16,-24 1-720 0,4 16-1481 31,-2 2-5992-31</inkml:trace>
  <inkml:trace contextRef="#ctx0" brushRef="#br0" timeOffset="446976">19915 4071 5169 0,'0'0'6593'15,"0"0"-4064"-15,0 0-289 16,0 0-496-16,0 0-391 15,-23-6-577-15,10 13-568 0,-4 12-112 16,-4 3-80-16,3 2-16 16,3 0 0-16,4-2-24 15,6-2 24 1,5-2-120-16,0 0 72 15,0-2-16-15,2 2-280 0,12 0 64 16,6-2 40-16,-1 0-224 0,4-3 136 16,-1-4-329-16,1-1 33 15,-4-1 248 1,-3-3-16-16,-4 0 112 15,-6-2 152-15,-4 0 0 16,-2 1 128-16,0 3 120 0,-13 5 96 16,-10 1-216-16,-16 1-320 15,9-2-1632-15,-1-7-4914 0</inkml:trace>
  <inkml:trace contextRef="#ctx0" brushRef="#br0" timeOffset="447246">19963 4219 5369 0,'0'0'5569'0,"0"0"-4449"0,0 0-440 0,0 0 1257 15,0 0-545-15,0 0-472 16,0 0-296 0,139-22-488-16,-113 18-120 15,-2-2-32-15,4-4-560 16,2-8-992-16,-5 2-2401 0,-8-2-3321 0</inkml:trace>
  <inkml:trace contextRef="#ctx0" brushRef="#br0" timeOffset="447454">20144 3942 6977 0,'0'0'3993'0,"0"0"-2657"31,0 0-448-31,0 0-360 0,0 0 145 16,0 0 375-16,-19 149-184 15,16-102-216-15,1 0-336 0,2-7-216 16,0-6-96-16,0-2-96 16,0-2-1168-16,8-8-3225 31,3-10-3441-31</inkml:trace>
  <inkml:trace contextRef="#ctx0" brushRef="#br0" timeOffset="447866">20351 4133 7513 0,'0'0'3985'16,"0"0"-2369"-16,0 0 97 0,0 0-457 15,0 0-360-15,0 0-496 16,-118 44-200-1,102-20-48 1,8-2-96-16,3 0 0 0,5-4-56 0,0-4 0 16,0-2-8-16,6-1-72 15,12-5 72-15,-3-5-112 0,4-1-288 16,0 0 264-16,1-7-432 31,2-10-112-31,-2-3-256 0,-2-4-57 16,-6 2 161-16,0 0 360 15,-7 2 224-15,-4 6 256 0,-1 6 64 16,0 4 944-16,0 2 481 15,0 2-681-15,0 0-464 32,0 4-344-32,0 10 64 0,0 2-64 15,5 2 0-15,0 0 8 16,-2-2 0-16,4-4-8 0,9-4-656 15,-5-4-1569-15,-4-4-3800 0</inkml:trace>
  <inkml:trace contextRef="#ctx0" brushRef="#br0" timeOffset="448078">20351 4133 1408 0,'150'-91'5705'0,"-139"89"-3513"0,2 0-55 0,3 1-1153 15,-1-1-424-15,1 0-328 16,-1-2-232 0,1 0-64-16,-5-5-1496 0,0-1-1409 0,-6 3-2592 15</inkml:trace>
  <inkml:trace contextRef="#ctx0" brushRef="#br0" timeOffset="448268">20579 3904 776 0,'0'0'4785'0,"0"0"-2649"31,0 0-664-31,0 0-439 0,0 0-481 16,0 0 464-16,0 0 112 16,-31 129 33-16,21-84-433 0,4 0 32 15,-1-5-408-15,4-6-344 16,3-6 32-1,0-4-40 1,0-5-944-16,0-8-1993 0,8-7-4681 0</inkml:trace>
  <inkml:trace contextRef="#ctx0" brushRef="#br0" timeOffset="448720">20709 4172 4993 0,'0'0'1992'0,"0"0"-736"15,0 0 193-15,0 0-265 0,0 0-80 16,0 0-568-16,104 7-224 15,-82-19-152-15,-2-2-112 0,-4-2-48 32,-5-4 0-32,-4 2-72 15,-6-5 64 1,-1 4-64-16,0-3 72 0,-16-3 0 0,-3 4 0 15,-4 2-8-15,1 3 16 0,2 10 88 16,-4 6 32-16,0 0 72 16,1 19-128-16,2 9-64 31,3 8 304-31,5 4 497 15,2-1 119-15,11 0 16 0,0-5 56 16,0-6-464-16,0-6-80 0,11-4-232 16,6-6-136-16,5-3-88 0,7-9-16 15,21-6-736 1,-3-17-1880-1,-5-3-8147-15</inkml:trace>
  <inkml:trace contextRef="#ctx0" brushRef="#br0" timeOffset="449519">17691 4207 6121 0,'0'0'2024'16,"0"0"-1448"-16,0 0-216 0,-2 144 217 16,2-99-289-16,0-5-96 0,4-6-128 15,5-8-48-15,-2-4-24 16,-1-8 8-16,-1-8-360 0,0-4-1009 15,-5-2-2696-15</inkml:trace>
  <inkml:trace contextRef="#ctx0" brushRef="#br0" timeOffset="449841">17441 4304 5337 0,'0'0'1560'0,"0"0"72"0,0 0-135 16,0 0-145-16,0 0-360 31,0 0-400-31,129 11-544 0,-102-11-48 15,11 0-280-15,-9 0-1712 16,-4-8-3353-16</inkml:trace>
  <inkml:trace contextRef="#ctx0" brushRef="#br0" timeOffset="449989">17754 4300 5025 0,'0'0'2064'0,"0"0"-1152"15,0 0 529-15,0 0-537 0,0 0-272 16,0 0-376-1,0 68-256-15,0-59-488 16,0-1-2105-16,0-6-4824 0</inkml:trace>
  <inkml:trace contextRef="#ctx0" brushRef="#br0" timeOffset="450412">17820 4135 6065 0,'0'0'2720'0,"0"0"-2015"0,0 0 375 15,0 0 80-15,0 0 272 16,0 0-407-16,0 0-473 15,58 106-176-15,-51-77-96 0,-1-4 24 16,-4-1 72-16,-2-5-328 16,3-6 144-1,-3-2-88-15,0-7-88 16,0-2 32-16,0-2 8 0,0 0 64 15,0 0 88-15,0-2-120 16,3-13-88-16,1-2-336 16,2-4-40-1,5 1 216-15,2 4-152 16,-1 5 160-16,1 6 104 15,-4 5-104-15,4 0 152 0,-6 0-8 0,1 12-120 16,0 2 112-16,-3 1-112 16,1 0-864-1,2-2-2025-15,-3-7-3889 16</inkml:trace>
  <inkml:trace contextRef="#ctx0" brushRef="#br0" timeOffset="450564">18087 4211 4520 0,'0'0'2377'31,"0"0"-1465"-31,0 0 296 16,0 0-271 0,0 0-385-16,0 0-328 0,0 0-176 0,0 89-48 15,0-80-1024-15,0-3-3585 0</inkml:trace>
  <inkml:trace contextRef="#ctx0" brushRef="#br0" timeOffset="450739">18087 4211 4176 0,'43'-137'5097'0,"-41"137"-4376"15,0 0-713-15,2 11-16 0,3 3-1121 31,-4 0-3688-31</inkml:trace>
  <inkml:trace contextRef="#ctx0" brushRef="#br0" timeOffset="450912">18145 4245 6617 0,'0'0'3961'15,"0"0"-3441"1,0 0 656-16,0 0 464 0,0 0-479 0,0 0-281 31,0 0-584-31,145-38-208 16,-111 20-88-16,-8 0-1456 0,-2 0-1153 15,-6 5-2024-15,-8 4 184 0</inkml:trace>
  <inkml:trace contextRef="#ctx0" brushRef="#br0" timeOffset="451076">18339 4119 624 0,'0'0'4705'0,"0"0"-2105"15,0 0-119-15,0 0-113 0,0 0-743 16,0 0-585-16,0 0-488 16,-62 21-472-16,56 4 136 0,-2 5-216 15,1 2 0 1,4 0 8-16,1-2-8 15,2 0-216-15,0 0-1088 16,0-7-1913-16,0-10-4169 0</inkml:trace>
  <inkml:trace contextRef="#ctx0" brushRef="#br0" timeOffset="451472">18518 4295 4993 0,'0'0'1976'0,"0"0"-112"0,0 0-279 31,0 0-713-15,0 0-224-16,115-27-200 0,-96 20-320 0,-3-1 0 15,-5 2-80-15,-7-2-40 16,-3 2 160-16,-1-2 96 0,0-4-64 15,-1-2-72-15,-14-2-128 32,-9 0 0-32,0 2 88 15,-5 4-48-15,3 4 673 0,3 6-129 16,-1 0-256-16,1 14-152 15,4 10-176-15,4 2 144 0,4 2 112 16,3 0-184-16,5-4 200 16,3-1-224-1,0-4 112-15,11-4 48 16,5-4-56-16,2 0-32 0,5-7-64 15,1 0 40-15,3-4-96 16,15 0-768-16,-5-11-2185 0,-4-5-8009 16</inkml:trace>
  <inkml:trace contextRef="#ctx0" brushRef="#br0" timeOffset="452360">17707 4113 3064 0,'0'0'3913'0,"0"0"-2273"0,0 0-791 0,0 0-849 15,0 0-1665-15</inkml:trace>
  <inkml:trace contextRef="#ctx0" brushRef="#br0" timeOffset="453733">21738 3886 8281 0,'0'0'4617'16,"0"0"-3008"-16,0 0-9 0,0 0-632 16,0 0-648-16,0 0 472 15,11 92-223-15,-9-47-9 0,-2 1-16 16,0-5-280-1,0-6 80-15,0-9-344 16,0-12 48-16,0-6 0 16,0-8-48-16,0 0 104 0,0 0 40 15,0-6 48-15,0-16-192 16,0-10-104-16,0-8-104 15,6-5 208-15,7 5-288 16,5 6 208-16,0 12-88 16,-2 12 32-16,3 10 136 15,-6 0-200 1,5 21 200-16,-7 9 16 0,-6 4 32 0,-1 0-48 15,-4-2 32 1,0-4-16-16,0-6 32 16,0-8-48-16,0-8-56 15,0-6-8-15,0 0-240 0,0-8 64 16,3-18-256-16,2-10-609 15,4-4 665-15,-1-1 40 16,2 9 312 0,-3 11 88-16,-1 12-80 15,2 9 80-15,2 0-56 16,3 11-32-16,0 8 80 0,9 7-80 15,1-1-2096-15,-7-10-5394 0</inkml:trace>
  <inkml:trace contextRef="#ctx0" brushRef="#br0" timeOffset="454040">22114 3938 8225 0,'0'0'2249'0,"0"0"-1105"15,0 0 368 1,0 0-391-16,-55 133-161 0,49-101-560 15,6-4-296-15,0-4 64 16,0-7-168-16,0-2-48 0,10-7-64 16,-2-6-592-16,3-2-208 15,0 0-489 1,2-14 665-16,5-12 320 15,1-6-176-15,-4 0 264 16,-4 6 328-16,-1 5 320 0,-8 10 800 16,-2 9 873-16,0 2-897 15,0 0-744-15,0 18-352 0,4 3 0 31,14 4-184-31,0-5-2105 16,1-8-3472-16</inkml:trace>
  <inkml:trace contextRef="#ctx0" brushRef="#br0" timeOffset="454236">22429 3954 7985 0,'0'0'3113'15,"0"0"-1353"1,0 0-47-16,0 0-289 0,0 0-712 15,-68 54-640-15,68-29 184 16,0-3-184-16,2-1 24 0,11-2-96 16,8-6-320-16,5-11-792 15,-2-2-1289-15,-3 0-3552 16</inkml:trace>
  <inkml:trace contextRef="#ctx0" brushRef="#br0" timeOffset="454598">22429 3954 7353 0,'62'-132'1760'16,"-62"140"-1159"-16,0 16 647 0,-4 8 744 31,4 8-519-31,0 8-441 16,-6 1-240-16,1-3-344 15,2-9-240 1,3-6-120-16,0-9-24 0,0-9-48 0,0-4-16 16,0-9-240-16,6 0-320 0,7-4-120 31,5-18 192-31,1-10-721 15,1-4-375-15,2-3 848 16,-5 5 448-16,-1 11 128 0,-3 6 160 16,-4 12 96-16,-1 5-96 15,-3 0 888-15,0 13-120 16,-3 9 72-1,1 5-39-15,-3 1-473 0,0-2-328 16,0-7-280 0,3-6-1601-16,0-7-2744 0,2-6-3032 0</inkml:trace>
  <inkml:trace contextRef="#ctx0" brushRef="#br0" timeOffset="455139">22681 3899 5337 0,'0'0'1840'16,"0"0"64"-1,0 0-79 1,0 0-225-16,0 0 25 0,0 0-625 16,36 119-472-16,-33-93-312 15,-1-3-168-15,1-7-48 0,3-8-192 16,6-6-1024-16,4-2-969 15,5-4-119-15,16-24-769 32,3 0-816-32,-1 1 1249 0,-8 7 2296 15,-18 12 344-15,-2 4 1408 16,3 0-552-16,-2 1 24 0,-1-1 248 15,-3 2-215-15,-1 0-233 16,-1-1-296-16,-1-3-64 16,0 0 168-1,-2-3 32-15,0-4-336 0,-3 1-104 16,2-1-80-16,-2 0 0 15,0 3 0-15,0 3 432 0,0 2 841 16,0 3 71-16,0 2 120 16,0 0-256-1,0 0-423 1,0 0-161-16,-7 0-248 0,-1 12-368 0,-3 6-8 15,0 4 0-15,1 3 8 16,7 3 208-16,3 2 0 0,0 0-8 16,1-2 88-16,12-5-120 31,8 0 0-31,0-9-176 15,2-6-24 1,4-6-24-16,-2-2-584 0,0-10-592 0,-5-10-1889 0,-9-2-7481 16</inkml:trace>
  <inkml:trace contextRef="#ctx0" brushRef="#br0" timeOffset="455813">20173 3197 7361 0,'0'0'4417'0,"0"0"-3337"15,0 0 273-15,0 0-241 16,0 0-736-16,0 0-56 0,-6 107 112 16,6-54 216-16,0 3-32 15,0-3-120-15,0-10 81 16,3-5-433-1,2-6-48-15,-2-9 0 0,-1-5-48 16,-2-8-56-16,1-3 8 16,-1-1-168-16,0-4 72 0,0-2-1249 15,0 0-1847-15,-1 0-6346 16</inkml:trace>
  <inkml:trace contextRef="#ctx0" brushRef="#br0" timeOffset="456112">20197 3152 5577 0,'0'0'5689'0,"0"0"-4537"32,0 0 432-32,0 0 153 0,0 0-801 15,0 0 40-15,131-21-456 16,-102 17-224-16,0-1-208 15,0 3-80-15,-6 0-16 0,-4 2-336 16,-1 0-784-16,-8 0-688 16,-5 11-1985-1,-5-2-880 1</inkml:trace>
  <inkml:trace contextRef="#ctx0" brushRef="#br0" timeOffset="456320">20117 3423 5761 0,'0'0'3200'16,"0"0"-2039"-16,0 0 1223 16,0 0-287-16,0 0-457 0,0 0-360 31,92-2-568-31,-62-8-191 15,1-1-209-15,-3 2-312 0,1-1 0 16,0 2-361 0,6 2-1231-16,-6 2-2777 0,-6 2-5793 0</inkml:trace>
  <inkml:trace contextRef="#ctx0" brushRef="#br0" timeOffset="456785">20667 3170 9386 0,'0'0'4008'0,"0"0"-1919"0,0 0-369 15,0 0-672 1,0 0-375 0,0 0-553-16,0 0-120 0,0 0 88 15,-101 85-88-15,89-57 0 16,6-1 0-16,1-1 104 0,3-1-168 31,2-7 64-31,0-2-48 0,2-2 32 16,11-4-312-16,0-2 87 15,3 0 145-15,2-4-56 0,-2 0 152 16,-2 0 0-16,1-2-32 15,-4 0-80-15,-3 0 48 16,-3 0 56-16,-2 2 8 16,-3 5-24-1,0 0 8-15,0 7 32 0,-3 4 56 16,-10 2 176-16,-1 1-200 15,-4-4-16-15,5 0-32 16,-5-4-376-16,2-6-360 0,5-3-1736 16,6-6-4786-16</inkml:trace>
  <inkml:trace contextRef="#ctx0" brushRef="#br0" timeOffset="457030">20771 3338 9514 0,'0'0'4176'0,"0"0"-2383"0,0 0 471 16,0 0-911-16,0 0-569 16,0 0-688-16,0-15-88 15,0 25-16-15,0 10 16 0,0 4 0 16,0 4 240-1,0 2-248 1,-3-2-8-16,-9-2-88 0,4-4-400 0,0-5-368 16,-2-6-1633-16,6-7-3496 15</inkml:trace>
  <inkml:trace contextRef="#ctx0" brushRef="#br0" timeOffset="457262">20782 3257 8313 0,'0'0'2305'15,"0"0"-569"-15,0 0-96 32,0 0-231-32,0 0-249 0,0 0-88 15,0 0-456-15,0 0 33 16,103 104-337-16,-91-84-152 15,-3-2-112-15,1-2-48 0,-2 0-520 16,-1-6-985-16,1-2-3056 16,-8-8-4633-1</inkml:trace>
  <inkml:trace contextRef="#ctx0" brushRef="#br0" timeOffset="457500">21042 3199 4256 0,'0'0'7066'15,"0"0"-4297"-15,0 0-641 0,0 0-320 16,0 0-943 0,0 0-745-16,0 0-112 0,-23 64-8 0,11-28 88 31,-1 1-80-31,-2 2-8 15,5-7 8-15,-1-4-8 16,3-6-48-16,6-8-240 0,2-8-801 16,0-6-1111-1,0 0-2641-15,0-11-2785 0</inkml:trace>
  <inkml:trace contextRef="#ctx0" brushRef="#br0" timeOffset="457776">21068 3170 8129 0,'0'0'3249'16,"0"0"-1217"-16,0 0 73 0,0 0-721 0,0 0-760 15,0 0-504 1,24 6-120-16,-13 15 528 0,4 5 16 15,3 4-23-15,-2 0-81 16,-3 0-160 0,0-3 24-16,0-2-168 15,-2-5-8-15,0-5-120 0,-4-2 40 16,-1-7-48-16,-1 0 0 0,-5 2-352 15,0-2-1024-15,0 0-4562 0</inkml:trace>
  <inkml:trace contextRef="#ctx0" brushRef="#br0" timeOffset="473796">9424 1095 8617 0,'0'0'4225'0,"0"0"-2776"0,0 0 263 16,0 0-56-16,0 0-479 16,0 0-681-16,-1 0-176 0,-1 0-72 15,-1 0-184-15,-4 0 184 16,1 0-80-16,-5 0-104 15,-1 0 184-15,-4 6-248 16,-2 4 0 0,5 4-48-16,-6 6-176 15,1 6 168-15,4 8-16 0,1 6 72 16,5 5-96-16,4-2 0 15,-2 2-56-15,6-7 16 16,0-4-120-16,0-8 160 0,0-9-64 16,0-2 8-1,10-7 32-15,1-2-617 16,-1-3 209-16,4-3 32 0,1 0-80 15,3 0 424-15,-2-17 144 16,-3-3 8-16,-2-2 176 16,-6 0 0-16,-4 2 384 15,-1 4 184 1,0 1-272-16,-6 6 65 0,-7-1-169 15,-2 3-280-15,-4 5 48 0,1 2-136 16,-1 0-616-16,-4 4-665 16,4 9-1727-16,4-2-2754 15</inkml:trace>
  <inkml:trace contextRef="#ctx0" brushRef="#br0" timeOffset="474377">9645 1026 7521 0,'0'0'4889'0,"0"0"-2912"16,0 0-529-1,0 0 48-15,0 0-552 0,0 0-672 0,0 0-95 16,-92 47-177 0,78-13 0-16,-1 6 72 15,7 10-72-15,-1 1 0 16,5-2 0-16,4-2-217 0,0-11 137 15,0-8-296 1,2-9-312-16,8-4 288 0,-2-9-224 16,0-4 112-1,0-2-80-15,3 0 176 16,0-4 272-16,2-13 144 0,-1-2 64 15,-3-1 208-15,-5-3-40 16,-4 2 336-16,0 2 192 16,0 4-576-16,-10 4-184 0,-3 5-136 31,-5 6-1064-31,2 6-3249 15,5 9-6305-15</inkml:trace>
  <inkml:trace contextRef="#ctx0" brushRef="#br0" timeOffset="474847">9870 1041 4000 0,'0'0'5458'0,"0"0"-3266"15,0 0-880-15,0 0 353 0,0 0-1001 16,0 0-384-16,0 0-240 15,-60 70 40-15,52-32-128 0,3 6 48 32,5 2 0-17,0-1-32-15,0-6 32 0,5-5-80 16,8-9 72-16,0-5-176 0,0-10 176 15,1-6-48-15,-1-4-24 16,0 0 80-16,-1 0-192 0,0-10 192 16,-7-10 0-1,2-3 72-15,-7 2-48 16,0-3-24-16,-31 5-664 15,-4 8-1825-15,1 9-5321 0</inkml:trace>
  <inkml:trace contextRef="#ctx0" brushRef="#br0" timeOffset="476620">9339 1811 8705 0,'0'0'2897'0,"0"0"-1257"16,0 0 89-16,0 0-233 0,0 0-408 15,0 0-512-15,-15 17-576 0,9 10 72 16,4 5-72-16,2 2 0 16,0 3-48-1,0-5-40 1,0-4 64-16,8-3 24 0,3-5-8 15,-1-3-128-15,1-3 128 16,-1-7 8-16,0 1-256 0,-1-3 104 0,-2-3-96 31,-2-2 136-15,-2 2 112-16,-3-2-144 0,3 0 144 15,-3 2 56-15,0-2-56 0,0 2 272 16,0 0 40-16,0 3 368 16,-11 5-191-16,-10 7-441 0,-3 1-48 15,-5 2-737-15,-13-8-1111 31,3-4-2305-15,8-6-3256-16</inkml:trace>
  <inkml:trace contextRef="#ctx0" brushRef="#br0" timeOffset="476794">9271 1923 7257 0,'0'0'2577'15,"0"0"-1017"-15,0 0-16 0,0 0-375 16,0 0-729-16,0 0-136 15,0 0-304-15,127-82-568 16,-98 67-2049 0,-3 4-4128-16</inkml:trace>
  <inkml:trace contextRef="#ctx0" brushRef="#br0" timeOffset="477184">9581 1813 7393 0,'0'0'2425'0,"0"0"-1753"15,0 0 88-15,0 0 48 0,0 0-480 16,0 0 104-16,0 0-176 31,0 0 96-31,29 110-352 0,-24-82 144 16,-2-2-88-16,2-4-48 15,6-1 40-15,-4-6-48 16,2-3-80-16,3-5 24 0,2-3-504 16,-3-2-280-16,1-2 344 31,-6 0 96-31,4 0 392 0,-4 0-72 15,-4 0 16-15,1 0 64 16,-3 0 304-16,0 0 704 0,0 0-8 16,0 0-95-16,0 0 159 31,0 0-336-31,0 1-184 0,-3 5-80 15,-8 7-464-15,-7 2-120 0,-14 10-1208 16,-1-6-2849-16,4-4-5337 16</inkml:trace>
  <inkml:trace contextRef="#ctx0" brushRef="#br0" timeOffset="477370">9652 1817 9313 0,'0'0'4225'0,"0"0"-3320"31,0 0 103-31,0 0-472 16,0 0-344-16,0 0-192 0,0 0-1024 15,94-34-3001-15,-69 30-3321 0</inkml:trace>
  <inkml:trace contextRef="#ctx0" brushRef="#br0" timeOffset="477772">9910 1785 8369 0,'0'0'3249'0,"0"0"-1481"31,0 0-87-31,0 0-761 0,0 0-456 16,0 0-240-16,0 0-176 0,-19 118 152 15,19-88-200-15,0-2 56 16,8-1-56-16,5-6-8 0,-2-3 0 16,4-4 0-1,-2-1-256 1,-2-6 256-16,-3-1-344 0,3-2 152 15,-3-2 200 1,-1-2-224-16,-2 2 224 16,-2-2-128-16,-3 2 128 15,2-2-48-15,-2 3 48 0,0-1 0 16,0-2 8-16,0 2 40 15,0-2 80 1,0 2 0-16,0 0 200 0,0 0 456 0,-10 5-496 16,-6 1-240-16,-5 5-48 0,-10-5-1352 15,-3-1-2929-15,7-7-4577 0</inkml:trace>
  <inkml:trace contextRef="#ctx0" brushRef="#br0" timeOffset="477931">9886 1817 8041 0,'0'0'5337'16,"0"0"-3720"-16,0 0-433 15,0 0 120-15,0 0-936 16,24-12-168-16,15-1-200 0,-7 4-1368 15,1 1-4993-15</inkml:trace>
  <inkml:trace contextRef="#ctx0" brushRef="#br0" timeOffset="479135">8685 1263 9826 0,'0'0'5033'0,"0"0"-4105"15,0 0-72-15,0 0 88 0,0 0-200 31,0 0-744-31,0 0-104 16,0 0 104-16,0 0 88 0,38 83 24 16,-20-57 16-16,-5-5-72 15,-2 0-56-15,-3-10 0 16,0 0 8-16,-1-7 201 0,-5-4-209 31,2 0 80-31,-2 0-8 16,3 0-24-16,6-2-48 0,-3-12 144 15,7-6-24-15,-1-6 184 16,2-6-120-16,-4-4-160 0,-1-3-24 15,-9-3-1056-15,1 8-3401 16,-3 14-6706 0</inkml:trace>
  <inkml:trace contextRef="#ctx0" brushRef="#br0" timeOffset="479612">8625 1997 9394 0,'0'0'5409'15,"0"0"-4353"-15,0 0-32 31,0 0 16-31,0 0-616 16,0 0 41-16,37-2-169 0,-8 12 8 0,0 3-304 16,-1 0 112-16,-3 3-104 15,3 2-8-15,-6 1-224 0,1-4-336 16,3 4-1481-1,-5-9-1936 1,-7-3-2432-16</inkml:trace>
  <inkml:trace contextRef="#ctx0" brushRef="#br0" timeOffset="479780">8943 1893 6425 0,'0'0'4513'0,"0"0"-2761"31,0 0 977-31,0 0-297 0,0 0-759 0,0 0-617 0,0 0-368 15,-66 16-648-15,32 26-40 32,-24 48-968-32,8-5-1065 15,4-10-5576-15</inkml:trace>
  <inkml:trace contextRef="#ctx0" brushRef="#br0" timeOffset="512902">18918 2133 3104 0,'0'0'2049'16,"0"0"-473"-16,0 0 264 16,0 0 177-16,-13-2-441 0,13 2-80 0,-3 0-383 15,3 0-457-15,-1 0 232 16,1 0-80-16,0 0 80 15,0 0-95 1,0 0-665-16,0 0 48 16,0 0-176-16,0 0-176 0,22 0 176 15,7-3 0-15,4-1 112 0,5 0 56 16,-2-2-104-16,1-3 48 15,-5 3-112 1,-1 1 96-16,-7-1-80 16,-3 2-8-16,-6 2 0 15,-9 2 40-15,-1-2-48 16,-5 2 0-16,0 0 24 0,0 0 32 15,0 0 136-15,0 0-192 0,0 0-288 32,0-5-577-32,-11 3-3711 15,-1 0-4418-15</inkml:trace>
  <inkml:trace contextRef="#ctx0" brushRef="#br0" timeOffset="513377">18951 2298 3184 0,'0'0'1825'15,"0"0"-681"-15,0 0 480 0,0 0-200 0,0 0-319 16,0 0-193-16,0 0-432 16,0 2-8-16,0-2-256 0,0 0-208 15,8 0 168-15,8 0 152 31,10-4 32-31,-2-2-128 0,5 2-152 16,-1 0 280-16,-3 0-215 16,-2 2-9-1,-2 0 80-15,-8 0-128 0,-5 0 64 0,0 2-128 16,-5 0 64-16,-3 0-88 31,5 0 0-31,-5 0 0 0,0 0 56 16,2 0-56-16,3 0-1609 15,-1 0-4008-15</inkml:trace>
  <inkml:trace contextRef="#ctx0" brushRef="#br0" timeOffset="535115">22670 2521 576 0,'0'0'1488'0,"0"0"-504"31,0 0-392-31,0 0-368 16,0 0 320-16,0 0-31 0,-19-26-353 16,19 26-160-16,0 0-240 0,0 0 120 15,0 0 55-15,0 0 65 0,0 1 0 16,0-1 641-1,0 0 1479 1,0 0 17-16,0 0 71 16,0 0-408-16,0 0-263 0,0 0-337 15,0 2-384-15,0 2-272 16,0 7-456-1,0 5-16-15,0 10 240 0,0 4 64 16,0 2 41-16,0 4-129 16,0-4-280-16,0-2 120 15,0-6-128-15,0-1 0 0,0-6 16 16,0-4-16-16,0-4 0 15,0-5-128-15,0-4-889 16,1 0-1319 0,4 0-3905-16</inkml:trace>
  <inkml:trace contextRef="#ctx0" brushRef="#br0" timeOffset="535432">22904 2474 8849 0,'0'0'2553'0,"0"0"-1881"0,0 0 152 15,0 0 393-15,0 0-225 0,0 111-264 16,-3-73-320-16,-2 0-64 16,2-3-168-16,3-6 104 0,0-3 48 15,0-4-208 1,0-5 0-1,0-4-72-15,0-3 8 0,0-1-112 16,0-3-56-16,0-6-1120 0,0 0-1913 16,0 0-5425-16</inkml:trace>
  <inkml:trace contextRef="#ctx0" brushRef="#br0" timeOffset="535740">23124 2583 8121 0,'0'0'3185'0,"0"0"-1649"0,0 0 449 15,0 0-729-15,0 0-416 0,0 0-440 16,0 0-392-16,9 4 112 15,-1 0-120-15,-1 8-480 0,-1-2-1584 16,-4 0-5058-16</inkml:trace>
  <inkml:trace contextRef="#ctx0" brushRef="#br0" timeOffset="535990">23049 2771 4889 0,'0'0'2632'31,"0"0"-743"-31,0 0 495 15,0 0-848-15,0 0-95 0,0 0-665 16,0 0-464-16,0 0-312 16,67 28-160-16,-56-22-2809 15,-1-4-6985-15</inkml:trace>
  <inkml:trace contextRef="#ctx0" brushRef="#br0" timeOffset="536840">23393 2493 5873 0,'0'0'2992'0,"0"0"-1183"0,0 0-57 15,0 0-240 1,0 0-479-16,0 0-153 15,0 0-216-15,0 0-216 0,50 24 48 16,-38-12-128-16,-1 2-272 16,-4-2 56-16,-6 1-32 15,-1 2-112-15,0-2 344 16,0 4-151-16,-13 0 15 31,-5 2-96-15,-7-3-120-16,0-2 0 0,0-4-152 0,0-3-97 15,6-5 233-15,4-2-184 16,1 0 80-16,4 0 112 15,5 0-168-15,4 0 168 0,1 0-32 16,0 0-232-16,0 0 48 0,11 0 56 16,2 0 168-1,5 0 0-15,1 0-96 0,-4 0 88 16,1 0-88-16,-2 0 56 0,-2 0-8 31,-1 1 96-31,-1 5-40 16,-7 0 8-16,2 2 40 0,-2 1-56 15,-3 0 96-15,0 3-16 16,0 3 192-1,-3-2-176-15,-9 2 24 0,3-4-120 0,-3-1-24 32,3-3-288-32,-1-7-864 0,7 0-1601 15,0 0-5160-15</inkml:trace>
  <inkml:trace contextRef="#ctx0" brushRef="#br0" timeOffset="537311">23636 2525 7089 0,'0'0'4753'15,"0"0"-3961"-15,0 0 72 0,0 0-31 16,0 11-217-16,0 4 216 15,0 2-440-15,0 4-32 0,0-1-56 16,0-2-224-16,0 2 16 16,0-2-96-16,0-4 0 0,0 0 24 31,1-2 24-31,6-2-24 15,-2 0-24-15,1-2-40 0,0 0 32 16,3-2-96-16,-3 0-48 16,2 1 24-16,3-2-168 15,-4 1 56-15,6-2-88 0,-8 2-160 31,4-2 184-31,-1-1 128 16,-4 1 48-16,-3-2 128 0,2 0-8 16,-3 0 8-16,0-1 56 0,0 1 272 15,0 0 464-15,0 4-8 16,-16 2-112-16,-5 3-256 15,-3 0-296 1,-5 2-120 0,-2-1-112-16,-7-7-1184 0,7-3-1857 15,8-2-4560-15</inkml:trace>
  <inkml:trace contextRef="#ctx0" brushRef="#br0" timeOffset="537609">23708 2561 5249 0,'0'0'4513'0,"0"0"-3177"16,0 0 384-16,0 0-39 0,0 0-865 47,0 0-216-47,0 0 48 15,0 0 24 1,62 0-88-16,-41 0-488 0,6 0-96 0,4 0-184 16,-7 0-1736-16,-3 0-4001 0</inkml:trace>
  <inkml:trace contextRef="#ctx0" brushRef="#br0" timeOffset="540296">23351 3319 4392 0,'0'0'2305'0,"0"0"-121"0,0 0-191 16,0 0-377-16,0 0-336 15,0 0-439-15,0 0-81 0,0 0-168 16,0 0-176-16,0 0-24 15,2 0-312 1,4 0 24-16,3 0 96 16,0 0-200-16,-1 0 8 15,2 0 56-15,0 2-64 0,-7 2 0 16,-1 2 8-16,-2 3 0 0,0 6-8 15,0 0-88-15,-2 4 32 32,-11-1-88-32,2-2-176 0,-1-2-8 15,4-2-192-15,-1-4 296 31,5-2 208-31,1-1-120 0,0-4 136 0,3-1-72 0,0 2 72 16,0-2-56-16,0 0-16 31,0 0 16-31,0 0 48 0,14 2 8 16,-1-2 96-16,8 0-96 15,0 0-72 1,2 0-728-16,6-14-1585 0,-6 0-2600 0,-9 2-2015 0</inkml:trace>
  <inkml:trace contextRef="#ctx0" brushRef="#br0" timeOffset="540714">23581 3287 6225 0,'0'0'1536'0,"0"0"-576"16,0 0 361-16,0 0-105 0,0 0-368 16,0 0-544-16,-12 110-56 15,12-94-120 1,0-4-128-16,0 0 232 15,0-4-80-15,2 0 16 16,3-4 0-16,0 0-168 0,-2 1 0 16,2-3 0-16,-2-2-120 15,0 3 112-15,2-1-160 0,0 0-16 16,-2 2 112-1,0 0-56 1,1 0 128-16,-1 0-8 0,-2 1-24 16,3-3-16-16,-4 2 48 15,1-3 0-15,-1 3 8 16,0 0 0-16,0 0 128 0,0 2 120 15,0 3 0-15,-5-2 104 32,-6 3-216-32,-2 1-112 0,-11-1-32 15,3-5-1336-15,2-1-3577 0</inkml:trace>
  <inkml:trace contextRef="#ctx0" brushRef="#br0" timeOffset="540950">23611 3323 5881 0,'0'0'2624'16,"0"0"-1567"-1,0 0 439-15,0 0-432 16,0 0-424-16,0 0-496 0,0 0-144 47,120 0-1112-47,-104 0-1913 15,-5 0-4480-15</inkml:trace>
  <inkml:trace contextRef="#ctx0" brushRef="#br0" timeOffset="541742">23841 3457 5473 0,'0'0'2880'0,"0"0"-2328"15,0 0-424 1,0 0 417-16,0 0 231 0,0 0 24 16,0 0-320-16,-15 82 32 15,7-61-168 1,-8 0-216-16,3 0 72 0,-3 1-72 0,1-5-120 15,-2 2 272 1,-1-4-128-16,-3-2 168 16,-2-1-128-16,-1-5-184 0,-5 2 112 15,0-5-120-15,-3-2-56 16,-4-2 48-1,-3 0-552-15,-1 0-464 0,-2-10-360 0,2-6-345 32,4-5-167-32,-1 2 496 0,5-3 568 15,3-1 704-15,4 4 128 16,4-2 488-16,-1 1-16 15,1 1-392-15,0-2-24 0,1 3-56 16,7 0 0-16,2-4 360 31,3 0-272-31,8-4-72 0,0 0 56 16,0 2-64-16,11 0 208 31,9 1 104-31,1 4 224 16,5 0 176-16,4 4-16 15,4 0-23-15,5 4-169 0,3 1 216 16,0 1-120-16,3 5-272 0,-1 4-240 0,1 0 56 15,-3 0-48-15,-5 6 64 16,-1 9-120-16,-3 0 16 16,-3 4 104-16,-6-4-120 0,-2 4-40 15,-2-4 120 1,-4 0-120-1,2 0 56-15,-5 0-64 16,-2 0 64-16,-1 0-40 0,-4-1 80 16,-1 2 112-16,0-2 8 0,-2 2-144 15,0-4-8-15,-1-1-72 0,1-4 8 31,-3 1 48-15,2 0-56-16,-2-1 0 0,0-2 88 16,0 3-80-16,0-2 177 0,0 2-97 15,0 1-80-15,0 2-8 0,-10-1-192 16,-1-3-2721-16</inkml:trace>
  <inkml:trace contextRef="#ctx0" brushRef="#br0" timeOffset="545365">23359 1510 8953 0,'-3'-2'3041'15,"2"2"-1073"1,-1-2 297-16,0 2-609 0,-4 0-671 0,4 0-753 78,1 10-232-62,-1 10 0-16,2 10 0 0,-3 6 64 15,1 4 64-15,-1 1-72 16,-2 1-40-1,2-5-16 1,0 1 8-16,0-5-8 0,-1-7 0 0,4-10-200 16,-1-6 32 15,1-6-361-31,0-2 217 0,0-2 136 0,0 0 0 15,0 0 112-15,0-2-224 16,5-8-80-16,9 0 96 16,2 0 0 15,2 2 264-16,0 6-128-15,-1 2-104 0,0 0 232 0,-4 0-32 16,-5 10 40-16,0 4 16 16,-7 0 72-16,-1 4 8 15,0 3 240-15,0 0-48 0,-11 3 48 16,-7-1-240-16,-8-14-96 15,5-9-200-15</inkml:trace>
  <inkml:trace contextRef="#ctx0" brushRef="#br0" timeOffset="546078">23558 1743 4184 0,'3'0'2409'0,"2"0"-161"0,-2 0-399 0,1 0-625 16,1 0-136-16,-1 12-392 15,0 3-319-15,2 4 183 0,-4 1-112 16,-2 12 136-16,0-2-136 0,-5-4-360 16,-3-4-416-16,8-20-608 31,0-2-489-31,0 0-367 15,5-8-577-15,17-10 993 0,6 0 800 16,-3 1 144-16,5 4 432 16,-6 5 176-16,-2 4 288 0,-1-1 416 31,0 1-152-31,-6 1 25 31,-2-3-49-31,1 0-184 0,-9-5-224 47,3 3-160-47,-6-3-32 31,-2 0 80-15,0 1-136-16,0 5-8 0,-2 1 64 0,-7 4 184 15,-3 0 256-15,1 4-448 16,-2 11-88-16,3 7 128 0,2 1-120 0,5-1-16 15,8 0 8-15,29-12-8 16,6-10-5585 15,4 0 3073-15,-18-12 943-16,-9-12 1001 0,-4 4 568 15,-5 1 4497-15,-8 6-2128 0,0 11-313 16,0 2-424 0,0 0-543-16,-8 0-505 15,-3 6-448-15,3 7-136 31,0 4-120-31,6-4 112 0,2-2-40 16,0-3-120-16,0-2-16 16,0-4-609-16,12-2-415 0,-1 0 72 15,3 0 104-15,1-8-136 16,-4 0 367-16,-3 2 361 0,0 6 336 15,-4 0 32 1,-3 0 72-16,-1 0 392 0,10 0-296 16,0 0-96-16</inkml:trace>
  <inkml:trace contextRef="#ctx0" brushRef="#br0" timeOffset="546265">24081 1649 7761 0,'0'0'2769'0,"0"0"-1785"15,0 2-160-15,0 15-616 16,0 13-112-16,0 6 664 0,-3 9-528 16,-5 17 273-16,3-4-177 15,0-6-168-15,5-4-616 0,0-25-1601 16,0-10-3360-16</inkml:trace>
  <inkml:trace contextRef="#ctx0" brushRef="#br0" timeOffset="546501">24193 1805 6001 0,'0'0'3937'0,"0"0"-2385"0,0 0 872 16,0 0-535-16,0 0-873 16,0 0-192-16,0 0-536 0,0 0-200 15,0 0-72-15,0 0-16 16,0 0 0-16,0 0-16 0,-45 88-72 15,45-76 0-15,0 2 80 16,0-4-64-16,0 2 64 16,0-2-216-16,11 0 224 0,5-4-120 15,2-4-504-15,12-2-608 16,-2 0-1737-16,-7 0-3576 0</inkml:trace>
  <inkml:trace contextRef="#ctx0" brushRef="#br0" timeOffset="547151">24521 1672 3120 0,'0'0'6458'16,"0"0"-4242"-16,0 0-728 15,0 0 241-15,0 0-873 16,0 0-744 0,0 0-8-16,-12 62 80 15,9-34-48-15,3-1 112 16,0-3-200-16,0-2 40 0,0-4-48 15,3-2-40-15,5-2-8 32,-3-2-160-32,3 0-192 15,0-2 56-15,2 0-120 0,-5-2 96 16,1 0 224-16,2-2-128 0,-4-2 144 15,1 1 24-15,-1-3 48 16,-4-2 8 0,2 1 8-1,-2-1 0 1,0 0 128-16,0 0 168 15,0 0 416-15,0 0-16 0,0 0-160 16,0 2 136 0,-8-2-432-1,-7 4-176-15,-2 0-64 0,-16 0-928 0,1 0-1288 16,8-2-3217-16</inkml:trace>
  <inkml:trace contextRef="#ctx0" brushRef="#br0" timeOffset="547271">24538 1640 5393 0,'0'0'1792'0,"0"0"-56"16,0 0-823-16,0 0-569 0,0 0-344 15,0 0-424-15,0 0-3913 0</inkml:trace>
  <inkml:trace contextRef="#ctx0" brushRef="#br0" timeOffset="548885">24603 1653 3776 0,'-2'-2'1649'0,"-1"0"-145"15,0 2 320-15,1 0-15 0,2 0-393 16,0 0-192-16,0 0-135 31,0 0-169-31,0 0-40 31,0 0-472-15,0 0-240-16,0 0-40 0,12 0-32 0,1 4 112 15,3 2-40-15,1-1-160 0,1-1-8 16,6 0-232-16,-7-2-1632 16,-6 0-5482-16</inkml:trace>
  <inkml:trace contextRef="#ctx0" brushRef="#br0" timeOffset="549549">24693 1845 8433 0,'0'0'2809'0,"0"0"-1217"16,0 0 193-16,0 0-609 0,0 0-688 15,0 0-416-15,0 0-16 31,-4 70 32-31,4-48-80 16,0-1 192-16,0-8-192 0,0-3 0 16,0-6 104-16,0-1-40 15,0-3-24-15,0 0 112 0,0 0-152 16,0-11-16-16,0-6-32 15,0-4-248 1,4-1 176-16,3 2-248 16,-2 4 112-16,0 6 144 0,1 1-56 15,-1 6 144-15,-2 1-128 16,2 0 104-16,1 2-24 0,2 0-64 15,-4 0 128 17,1 0-48-32,-1 0-56 15,-2 0 56-15,1 0 0 16,-1 5 48-16,1 2 40 0,-3 1 32 15,0-4-72-15,2 2 0 16,-2-2 8 0,0-4 24-16,0 2-32 15,0-2-88 1,0 0-104-16,0 0-768 0,0 0-473 0,0-2-3640 15</inkml:trace>
  <inkml:trace contextRef="#ctx0" brushRef="#br0" timeOffset="550332">24781 1862 4993 0,'0'-2'4577'15,"0"2"-3489"-15,0 0-336 0,0 0 376 0,0 0-904 32,1 13-120-32,2 3 336 0,1 4 176 15,-4 0 89 1,3 0-177-16,2-2-256 0,-4-4-40 15,1-1-224-15,-2-6-8 0,3-3 0 32,-1-4 16-32,1 0 40 15,-1 0-56-15,-2 0 0 0,5-4-48 16,-1-12-96-16,4-6-512 15,-1-6-313-15,3-2 113 16,1-2-256-16,-3 2 240 0,2 4 416 16,-2 7 328-16,-3 12-40 15,-4 3 168-15,4 4 0 0,-5 0 8 16,2 18 704-16,1 3 64 0,-3 4-136 15,0 1 88-15,0-2-224 16,0-2-71 0,0-4-209-16,0-6-224 0,2-4 80 15,-2-4-64 1,1-4-24-16,4 0 8 0,1 0-721 15,-1 0 369-15,2-14-48 16,4-2-920-16,-1 0 64 0,-1 0 127 16,-4 4 649-16,2 6 352 15,-4 4-48-15,-1 2 64 0,1 0 16 16,0 0 96-16,-3 6 344 15,3 6-88-15,-1 0-104 0,1-4-152 16,-1-2-56-16,-1-4-616 16,4-2-1712-1,0 0-233-15,0 0 241 0</inkml:trace>
  <inkml:trace contextRef="#ctx0" brushRef="#br0" timeOffset="550840">25012 1917 2616 0,'0'0'2113'16,"0"0"-601"-16,0 0 24 15,0 0-408-15,0 0-736 0,0 0-392 16,0 0 0-16,0 0-56 15,0 0 56-15,17 0-256 16,-7 0-288-16,-4 0 64 0,6 0 80 16,-6-4 24-16,1-4 16 15,-1 0 200-15,2 0 160 0,-5 2 288 16,1 2 280-16,-3 4 400 0,-1 0-272 15,4 0-311-15,-1 8-137 16,-3 10 424-16,3 4 368 16,0 2-208-16,2 0-240 15,0-2-168 1,1-4-376-16,-6-6 40 0,5-4-88 15,-2-6 48-15,1-2-80 16,4 0 40-16,0 0-8 0,0-10 264 16,6-8-264-16,-2 1 16 0,-4-2-16 31,0 4 0-31,-2 2-56 0,2 5 56 0,-4 2 0 0,1 2 24 15,-5 3 24 1,0 1-48-16,0 0 152 0,0 0-47 16,0 0 95-16,0 0-192 0,0 0 0 15,0 0-8-15,0 0-40 0,0 0-16 16,0 0-88-1,0 0-89 17,0 1 233-32,3 3 0 46,-3 2 0-46,1-2 24 0,-1 0-16 16,2 0-16-16,-2 2-280 16,0 0-1192-16,0-2-3361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4-25T03:35:40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7221 5865 9273 0,'0'0'2353'31,"0"0"-1025"-31,0 0-864 16,0 0-256-16,0 0 217 0,0 0-193 16,59 0-56-1,-29-4 352-15,11-8-448 0,5-4 144 0,8 2-224 16,18 1-760-16,-7 2-1601 31,-13 9-6801-31</inkml:trace>
  <inkml:trace contextRef="#ctx0" brushRef="#br0" timeOffset="680">12386 6072 9097 0,'0'0'2313'15,"0"0"-225"-15,0 0-927 16,0 0-9-1,0 0-216-15,0 0-424 16,60-30 72-16,-28 24-376 16,4 0-160-16,1 0 24 15,-2 4-72-15,2 2-184 0,5 0-880 16,-9 0-2905-16,-11 0-6353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73C0E69-F49F-4146-897A-5D10282C727C}" type="slidenum">
              <a:rPr lang="en-US" altLang="zh-CN">
                <a:latin typeface="Calibri" panose="020F0502020204030204" pitchFamily="34" charset="0"/>
              </a:rPr>
              <a:pPr/>
              <a:t>14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9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73C0E69-F49F-4146-897A-5D10282C727C}" type="slidenum">
              <a:rPr lang="en-US" altLang="zh-CN">
                <a:latin typeface="Calibri" panose="020F0502020204030204" pitchFamily="34" charset="0"/>
              </a:rPr>
              <a:pPr/>
              <a:t>15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0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87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3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347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0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876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39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052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5B2380-BC8C-47D6-92E2-D2D921215226}" type="slidenum">
              <a:rPr lang="zh-CN" altLang="en-US"/>
              <a:pPr/>
              <a:t>28</a:t>
            </a:fld>
            <a:endParaRPr lang="en-US" altLang="zh-CN"/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13BBBF"/>
                </a:solidFill>
              </a:rPr>
              <a:t>Recursion = </a:t>
            </a:r>
            <a:r>
              <a:rPr lang="zh-CN" altLang="en-US"/>
              <a:t>递归</a:t>
            </a:r>
          </a:p>
        </p:txBody>
      </p:sp>
    </p:spTree>
    <p:extLst>
      <p:ext uri="{BB962C8B-B14F-4D97-AF65-F5344CB8AC3E}">
        <p14:creationId xmlns:p14="http://schemas.microsoft.com/office/powerpoint/2010/main" val="972835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B3625F4F-82C2-4943-A2BD-6CEEA8D278FA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4648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A3EB3C50-045A-41D5-97DB-8A50EB36F55F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1536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2506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164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271ACD1-62B8-4B33-B191-EA31A9CBFEAF}" type="slidenum">
              <a:rPr lang="en-US" altLang="zh-CN">
                <a:latin typeface="Calibri" panose="020F0502020204030204" pitchFamily="34" charset="0"/>
              </a:rPr>
              <a:pPr/>
              <a:t>10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003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271ACD1-62B8-4B33-B191-EA31A9CBFEAF}" type="slidenum">
              <a:rPr lang="en-US" altLang="zh-CN">
                <a:latin typeface="Calibri" panose="020F0502020204030204" pitchFamily="34" charset="0"/>
              </a:rPr>
              <a:pPr/>
              <a:t>11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354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84BBEAA-B629-4943-A055-B59BFC3F34BA}" type="slidenum">
              <a:rPr lang="en-US" altLang="zh-CN">
                <a:latin typeface="Calibri" panose="020F0502020204030204" pitchFamily="34" charset="0"/>
              </a:rPr>
              <a:pPr/>
              <a:t>12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352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12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84BBEAA-B629-4943-A055-B59BFC3F34BA}" type="slidenum">
              <a:rPr lang="en-US" altLang="zh-CN">
                <a:latin typeface="Calibri" panose="020F0502020204030204" pitchFamily="34" charset="0"/>
              </a:rPr>
              <a:pPr/>
              <a:t>13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49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914400" y="1600200"/>
            <a:ext cx="7772400" cy="4530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14400" y="6251575"/>
            <a:ext cx="19812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52800" y="6248400"/>
            <a:ext cx="2971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914AFCA-86BB-4D4F-A24A-910A11FAC72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346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7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pche@bjt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customXml" Target="../ink/ink8.xml"/><Relationship Id="rId4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3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4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Spring 2022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Xiaoping CHE (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  <a:hlinkClick r:id="rId3"/>
              </a:rPr>
              <a:t>xpche@bjtu.edu.cn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)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Associate Professor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-715320" y="3512160"/>
              <a:ext cx="4811760" cy="29872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22880" y="3503880"/>
                <a:ext cx="4822200" cy="300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dirty="0">
              <a:solidFill>
                <a:srgbClr val="898989"/>
              </a:solidFill>
              <a:latin typeface="Cambria" panose="02040503050406030204" pitchFamily="18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579773" y="207011"/>
            <a:ext cx="4070840" cy="544116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latin typeface="Cambria" panose="02040503050406030204" pitchFamily="18" charset="0"/>
              </a:rPr>
              <a:t>Control Flow Graph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906192" y="1997869"/>
            <a:ext cx="4774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 sz="1800">
              <a:latin typeface="Cambria" panose="02040503050406030204" pitchFamily="18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18025" y="1881668"/>
            <a:ext cx="5353405" cy="37025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public static void </a:t>
            </a:r>
            <a:r>
              <a:rPr lang="en-US" altLang="zh-CN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C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Sta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length =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numbers.length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double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, mean, sum,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endParaRPr lang="en-US" altLang="en-US" sz="12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for (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= 0;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&lt; length;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     sum += numbers [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mean = sum </a:t>
            </a:r>
            <a:r>
              <a:rPr lang="en-US" altLang="en-US" sz="12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/ 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length;</a:t>
            </a:r>
          </a:p>
          <a:p>
            <a:pPr>
              <a:lnSpc>
                <a:spcPct val="85000"/>
              </a:lnSpc>
            </a:pPr>
            <a:endParaRPr lang="en-US" altLang="en-US" sz="12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= 0.0;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for (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= 0;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&lt; length;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    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=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+ ((numbers [</a:t>
            </a:r>
            <a:r>
              <a:rPr lang="en-US" altLang="zh-CN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] - mean) * (numbers [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] - mean));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}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=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/ ( length - 1.0 );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("length:                   " + length);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("mean:                    " + mean);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 ("variance:                " + </a:t>
            </a:r>
            <a:r>
              <a:rPr lang="en-US" altLang="en-US" sz="12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);</a:t>
            </a:r>
          </a:p>
          <a:p>
            <a:pPr>
              <a:lnSpc>
                <a:spcPct val="85000"/>
              </a:lnSpc>
            </a:pPr>
            <a:r>
              <a:rPr lang="en-US" altLang="en-US" sz="1200" b="0" dirty="0">
                <a:solidFill>
                  <a:schemeClr val="tx1"/>
                </a:solidFill>
                <a:latin typeface="Cambria" panose="02040503050406030204" pitchFamily="18" charset="0"/>
              </a:rPr>
              <a:t>}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898550" y="1694980"/>
            <a:ext cx="1752063" cy="3826117"/>
            <a:chOff x="404813" y="757238"/>
            <a:chExt cx="2657475" cy="5689600"/>
          </a:xfrm>
        </p:grpSpPr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1309688" y="757238"/>
              <a:ext cx="574675" cy="825500"/>
              <a:chOff x="4466" y="495"/>
              <a:chExt cx="362" cy="520"/>
            </a:xfrm>
          </p:grpSpPr>
          <p:grpSp>
            <p:nvGrpSpPr>
              <p:cNvPr id="45" name="Group 9"/>
              <p:cNvGrpSpPr>
                <a:grpSpLocks/>
              </p:cNvGrpSpPr>
              <p:nvPr/>
            </p:nvGrpSpPr>
            <p:grpSpPr bwMode="auto">
              <a:xfrm>
                <a:off x="4466" y="689"/>
                <a:ext cx="362" cy="326"/>
                <a:chOff x="3826" y="2684"/>
                <a:chExt cx="362" cy="326"/>
              </a:xfrm>
            </p:grpSpPr>
            <p:sp>
              <p:nvSpPr>
                <p:cNvPr id="47" name="Oval 10"/>
                <p:cNvSpPr>
                  <a:spLocks noChangeArrowheads="1"/>
                </p:cNvSpPr>
                <p:nvPr/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8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8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1</a:t>
                  </a:r>
                </a:p>
              </p:txBody>
            </p:sp>
          </p:grpSp>
          <p:sp>
            <p:nvSpPr>
              <p:cNvPr id="46" name="Line 15"/>
              <p:cNvSpPr>
                <a:spLocks noChangeShapeType="1"/>
              </p:cNvSpPr>
              <p:nvPr/>
            </p:nvSpPr>
            <p:spPr bwMode="auto">
              <a:xfrm>
                <a:off x="4653" y="495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9" name="Group 29"/>
            <p:cNvGrpSpPr>
              <a:grpSpLocks/>
            </p:cNvGrpSpPr>
            <p:nvPr/>
          </p:nvGrpSpPr>
          <p:grpSpPr bwMode="auto">
            <a:xfrm>
              <a:off x="1309688" y="1535113"/>
              <a:ext cx="574675" cy="1004887"/>
              <a:chOff x="4466" y="985"/>
              <a:chExt cx="362" cy="633"/>
            </a:xfrm>
          </p:grpSpPr>
          <p:grpSp>
            <p:nvGrpSpPr>
              <p:cNvPr id="41" name="Group 21"/>
              <p:cNvGrpSpPr>
                <a:grpSpLocks/>
              </p:cNvGrpSpPr>
              <p:nvPr/>
            </p:nvGrpSpPr>
            <p:grpSpPr bwMode="auto">
              <a:xfrm>
                <a:off x="4466" y="1292"/>
                <a:ext cx="362" cy="326"/>
                <a:chOff x="4276" y="1746"/>
                <a:chExt cx="362" cy="326"/>
              </a:xfrm>
            </p:grpSpPr>
            <p:sp>
              <p:nvSpPr>
                <p:cNvPr id="43" name="Oval 22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4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 dirty="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2</a:t>
                  </a:r>
                </a:p>
              </p:txBody>
            </p:sp>
          </p:grpSp>
          <p:cxnSp>
            <p:nvCxnSpPr>
              <p:cNvPr id="42" name="AutoShape 48"/>
              <p:cNvCxnSpPr>
                <a:cxnSpLocks noChangeShapeType="1"/>
                <a:stCxn id="47" idx="4"/>
                <a:endCxn id="43" idx="0"/>
              </p:cNvCxnSpPr>
              <p:nvPr/>
            </p:nvCxnSpPr>
            <p:spPr bwMode="auto">
              <a:xfrm rot="5400000">
                <a:off x="4502" y="1136"/>
                <a:ext cx="307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" name="Group 34"/>
            <p:cNvGrpSpPr>
              <a:grpSpLocks/>
            </p:cNvGrpSpPr>
            <p:nvPr/>
          </p:nvGrpSpPr>
          <p:grpSpPr bwMode="auto">
            <a:xfrm>
              <a:off x="1309688" y="2493963"/>
              <a:ext cx="574675" cy="1004887"/>
              <a:chOff x="4466" y="1589"/>
              <a:chExt cx="362" cy="633"/>
            </a:xfrm>
          </p:grpSpPr>
          <p:grpSp>
            <p:nvGrpSpPr>
              <p:cNvPr id="37" name="Group 27"/>
              <p:cNvGrpSpPr>
                <a:grpSpLocks/>
              </p:cNvGrpSpPr>
              <p:nvPr/>
            </p:nvGrpSpPr>
            <p:grpSpPr bwMode="auto">
              <a:xfrm>
                <a:off x="4466" y="1896"/>
                <a:ext cx="362" cy="326"/>
                <a:chOff x="4276" y="1746"/>
                <a:chExt cx="362" cy="326"/>
              </a:xfrm>
            </p:grpSpPr>
            <p:sp>
              <p:nvSpPr>
                <p:cNvPr id="39" name="Oval 28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0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3</a:t>
                  </a:r>
                </a:p>
              </p:txBody>
            </p:sp>
          </p:grpSp>
          <p:cxnSp>
            <p:nvCxnSpPr>
              <p:cNvPr id="38" name="AutoShape 49"/>
              <p:cNvCxnSpPr>
                <a:cxnSpLocks noChangeShapeType="1"/>
                <a:stCxn id="43" idx="4"/>
                <a:endCxn id="39" idx="0"/>
              </p:cNvCxnSpPr>
              <p:nvPr/>
            </p:nvCxnSpPr>
            <p:spPr bwMode="auto">
              <a:xfrm rot="5400000">
                <a:off x="4501" y="1740"/>
                <a:ext cx="308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" name="Group 37"/>
            <p:cNvGrpSpPr>
              <a:grpSpLocks/>
            </p:cNvGrpSpPr>
            <p:nvPr/>
          </p:nvGrpSpPr>
          <p:grpSpPr bwMode="auto">
            <a:xfrm>
              <a:off x="1914525" y="3937000"/>
              <a:ext cx="574675" cy="517525"/>
              <a:chOff x="4276" y="1746"/>
              <a:chExt cx="362" cy="326"/>
            </a:xfrm>
          </p:grpSpPr>
          <p:sp>
            <p:nvSpPr>
              <p:cNvPr id="35" name="Oval 38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500">
                  <a:latin typeface="Cambria" panose="02040503050406030204" pitchFamily="18" charset="0"/>
                </a:endParaRPr>
              </a:p>
            </p:txBody>
          </p:sp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4276" y="1769"/>
                <a:ext cx="285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/>
                <a:r>
                  <a:rPr lang="en-US" altLang="en-US" sz="15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5</a:t>
                </a:r>
              </a:p>
            </p:txBody>
          </p:sp>
        </p:grpSp>
        <p:cxnSp>
          <p:nvCxnSpPr>
            <p:cNvPr id="12" name="AutoShape 52"/>
            <p:cNvCxnSpPr>
              <a:cxnSpLocks noChangeShapeType="1"/>
            </p:cNvCxnSpPr>
            <p:nvPr/>
          </p:nvCxnSpPr>
          <p:spPr bwMode="auto">
            <a:xfrm>
              <a:off x="1893888" y="3216275"/>
              <a:ext cx="317500" cy="71120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" name="Group 44"/>
            <p:cNvGrpSpPr>
              <a:grpSpLocks/>
            </p:cNvGrpSpPr>
            <p:nvPr/>
          </p:nvGrpSpPr>
          <p:grpSpPr bwMode="auto">
            <a:xfrm>
              <a:off x="404813" y="3216275"/>
              <a:ext cx="1012825" cy="982663"/>
              <a:chOff x="3896" y="2044"/>
              <a:chExt cx="638" cy="619"/>
            </a:xfrm>
          </p:grpSpPr>
          <p:grpSp>
            <p:nvGrpSpPr>
              <p:cNvPr id="30" name="Group 24"/>
              <p:cNvGrpSpPr>
                <a:grpSpLocks/>
              </p:cNvGrpSpPr>
              <p:nvPr/>
            </p:nvGrpSpPr>
            <p:grpSpPr bwMode="auto">
              <a:xfrm>
                <a:off x="3896" y="2337"/>
                <a:ext cx="362" cy="326"/>
                <a:chOff x="4276" y="1746"/>
                <a:chExt cx="362" cy="326"/>
              </a:xfrm>
            </p:grpSpPr>
            <p:sp>
              <p:nvSpPr>
                <p:cNvPr id="33" name="Oval 25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4</a:t>
                  </a:r>
                </a:p>
              </p:txBody>
            </p:sp>
          </p:grpSp>
          <p:cxnSp>
            <p:nvCxnSpPr>
              <p:cNvPr id="31" name="AutoShape 50"/>
              <p:cNvCxnSpPr>
                <a:cxnSpLocks noChangeShapeType="1"/>
                <a:stCxn id="39" idx="3"/>
                <a:endCxn id="33" idx="7"/>
              </p:cNvCxnSpPr>
              <p:nvPr/>
            </p:nvCxnSpPr>
            <p:spPr bwMode="auto">
              <a:xfrm rot="5400000">
                <a:off x="4255" y="2101"/>
                <a:ext cx="232" cy="32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AutoShape 53"/>
              <p:cNvCxnSpPr>
                <a:cxnSpLocks noChangeShapeType="1"/>
                <a:stCxn id="33" idx="2"/>
                <a:endCxn id="39" idx="2"/>
              </p:cNvCxnSpPr>
              <p:nvPr/>
            </p:nvCxnSpPr>
            <p:spPr bwMode="auto">
              <a:xfrm rot="10800000" flipH="1">
                <a:off x="3908" y="2044"/>
                <a:ext cx="575" cy="441"/>
              </a:xfrm>
              <a:prstGeom prst="curvedConnector3">
                <a:avLst>
                  <a:gd name="adj1" fmla="val -2505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" name="Group 50"/>
            <p:cNvGrpSpPr>
              <a:grpSpLocks/>
            </p:cNvGrpSpPr>
            <p:nvPr/>
          </p:nvGrpSpPr>
          <p:grpSpPr bwMode="auto">
            <a:xfrm>
              <a:off x="1914525" y="4406900"/>
              <a:ext cx="574675" cy="1008063"/>
              <a:chOff x="4979" y="2794"/>
              <a:chExt cx="362" cy="635"/>
            </a:xfrm>
          </p:grpSpPr>
          <p:grpSp>
            <p:nvGrpSpPr>
              <p:cNvPr id="26" name="Group 40"/>
              <p:cNvGrpSpPr>
                <a:grpSpLocks/>
              </p:cNvGrpSpPr>
              <p:nvPr/>
            </p:nvGrpSpPr>
            <p:grpSpPr bwMode="auto">
              <a:xfrm>
                <a:off x="4979" y="3103"/>
                <a:ext cx="362" cy="326"/>
                <a:chOff x="4276" y="1746"/>
                <a:chExt cx="362" cy="326"/>
              </a:xfrm>
            </p:grpSpPr>
            <p:sp>
              <p:nvSpPr>
                <p:cNvPr id="28" name="Oval 41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6</a:t>
                  </a:r>
                </a:p>
              </p:txBody>
            </p:sp>
          </p:grpSp>
          <p:cxnSp>
            <p:nvCxnSpPr>
              <p:cNvPr id="27" name="AutoShape 54"/>
              <p:cNvCxnSpPr>
                <a:cxnSpLocks noChangeShapeType="1"/>
                <a:stCxn id="35" idx="4"/>
                <a:endCxn id="28" idx="0"/>
              </p:cNvCxnSpPr>
              <p:nvPr/>
            </p:nvCxnSpPr>
            <p:spPr bwMode="auto">
              <a:xfrm rot="5400000">
                <a:off x="5014" y="2946"/>
                <a:ext cx="309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" name="Group 55"/>
            <p:cNvGrpSpPr>
              <a:grpSpLocks/>
            </p:cNvGrpSpPr>
            <p:nvPr/>
          </p:nvGrpSpPr>
          <p:grpSpPr bwMode="auto">
            <a:xfrm>
              <a:off x="2487613" y="5132388"/>
              <a:ext cx="574675" cy="1314450"/>
              <a:chOff x="5345" y="3199"/>
              <a:chExt cx="362" cy="828"/>
            </a:xfrm>
          </p:grpSpPr>
          <p:grpSp>
            <p:nvGrpSpPr>
              <p:cNvPr id="22" name="Group 6"/>
              <p:cNvGrpSpPr>
                <a:grpSpLocks/>
              </p:cNvGrpSpPr>
              <p:nvPr/>
            </p:nvGrpSpPr>
            <p:grpSpPr bwMode="auto">
              <a:xfrm>
                <a:off x="5345" y="3701"/>
                <a:ext cx="362" cy="326"/>
                <a:chOff x="4726" y="2684"/>
                <a:chExt cx="362" cy="326"/>
              </a:xfrm>
            </p:grpSpPr>
            <p:sp>
              <p:nvSpPr>
                <p:cNvPr id="24" name="Oval 7"/>
                <p:cNvSpPr>
                  <a:spLocks noChangeArrowheads="1"/>
                </p:cNvSpPr>
                <p:nvPr/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571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5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7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8</a:t>
                  </a:r>
                </a:p>
              </p:txBody>
            </p:sp>
          </p:grpSp>
          <p:cxnSp>
            <p:nvCxnSpPr>
              <p:cNvPr id="23" name="AutoShape 55"/>
              <p:cNvCxnSpPr>
                <a:cxnSpLocks noChangeShapeType="1"/>
                <a:stCxn id="28" idx="6"/>
                <a:endCxn id="24" idx="0"/>
              </p:cNvCxnSpPr>
              <p:nvPr/>
            </p:nvCxnSpPr>
            <p:spPr bwMode="auto">
              <a:xfrm>
                <a:off x="5351" y="3199"/>
                <a:ext cx="181" cy="502"/>
              </a:xfrm>
              <a:prstGeom prst="curvedConnector2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6" name="Group 60"/>
            <p:cNvGrpSpPr>
              <a:grpSpLocks/>
            </p:cNvGrpSpPr>
            <p:nvPr/>
          </p:nvGrpSpPr>
          <p:grpSpPr bwMode="auto">
            <a:xfrm>
              <a:off x="1101725" y="5132388"/>
              <a:ext cx="920750" cy="1241425"/>
              <a:chOff x="4467" y="3251"/>
              <a:chExt cx="580" cy="782"/>
            </a:xfrm>
          </p:grpSpPr>
          <p:grpSp>
            <p:nvGrpSpPr>
              <p:cNvPr id="17" name="Group 43"/>
              <p:cNvGrpSpPr>
                <a:grpSpLocks/>
              </p:cNvGrpSpPr>
              <p:nvPr/>
            </p:nvGrpSpPr>
            <p:grpSpPr bwMode="auto">
              <a:xfrm>
                <a:off x="4467" y="3707"/>
                <a:ext cx="362" cy="326"/>
                <a:chOff x="4276" y="1746"/>
                <a:chExt cx="362" cy="326"/>
              </a:xfrm>
            </p:grpSpPr>
            <p:sp>
              <p:nvSpPr>
                <p:cNvPr id="20" name="Oval 44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7</a:t>
                  </a:r>
                </a:p>
              </p:txBody>
            </p:sp>
          </p:grpSp>
          <p:cxnSp>
            <p:nvCxnSpPr>
              <p:cNvPr id="18" name="AutoShape 56"/>
              <p:cNvCxnSpPr>
                <a:cxnSpLocks noChangeShapeType="1"/>
                <a:stCxn id="28" idx="3"/>
                <a:endCxn id="20" idx="7"/>
              </p:cNvCxnSpPr>
              <p:nvPr/>
            </p:nvCxnSpPr>
            <p:spPr bwMode="auto">
              <a:xfrm rot="5400000">
                <a:off x="4715" y="3418"/>
                <a:ext cx="395" cy="26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AutoShape 57"/>
              <p:cNvCxnSpPr>
                <a:cxnSpLocks noChangeShapeType="1"/>
                <a:stCxn id="20" idx="2"/>
                <a:endCxn id="28" idx="2"/>
              </p:cNvCxnSpPr>
              <p:nvPr/>
            </p:nvCxnSpPr>
            <p:spPr bwMode="auto">
              <a:xfrm rot="10800000" flipH="1">
                <a:off x="4479" y="3251"/>
                <a:ext cx="517" cy="604"/>
              </a:xfrm>
              <a:prstGeom prst="curvedConnector3">
                <a:avLst>
                  <a:gd name="adj1" fmla="val -2786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181536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dirty="0">
              <a:solidFill>
                <a:srgbClr val="898989"/>
              </a:solidFill>
              <a:latin typeface="Cambria" panose="02040503050406030204" pitchFamily="18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579772" y="207011"/>
            <a:ext cx="5107027" cy="544116"/>
          </a:xfrm>
        </p:spPr>
        <p:txBody>
          <a:bodyPr>
            <a:noAutofit/>
          </a:bodyPr>
          <a:lstStyle/>
          <a:p>
            <a:r>
              <a:rPr lang="en-US" altLang="zh-CN" sz="3200" dirty="0">
                <a:latin typeface="Cambria" panose="02040503050406030204" pitchFamily="18" charset="0"/>
              </a:rPr>
              <a:t>I</a:t>
            </a:r>
            <a:r>
              <a:rPr lang="en-US" altLang="zh-CN" sz="3200" dirty="0" smtClean="0">
                <a:latin typeface="Cambria" panose="02040503050406030204" pitchFamily="18" charset="0"/>
              </a:rPr>
              <a:t>f we use less states ?</a:t>
            </a:r>
          </a:p>
        </p:txBody>
      </p:sp>
      <p:sp>
        <p:nvSpPr>
          <p:cNvPr id="49" name="Text Box 6"/>
          <p:cNvSpPr txBox="1">
            <a:spLocks noChangeArrowheads="1"/>
          </p:cNvSpPr>
          <p:nvPr/>
        </p:nvSpPr>
        <p:spPr bwMode="auto">
          <a:xfrm>
            <a:off x="228600" y="795622"/>
            <a:ext cx="5457593" cy="349326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public static void </a:t>
            </a:r>
            <a:r>
              <a:rPr lang="en-US" altLang="zh-CN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C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Sta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length =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numbers.length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double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, mean, sum,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;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for (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0;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&lt; length;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     sum += numbers [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mean = sum 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/ 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length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;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0.0;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for (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0;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&lt; length;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+ ((numbers [</a:t>
            </a:r>
            <a:r>
              <a:rPr lang="en-US" altLang="zh-CN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] - mean) * (numbers [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] - mean));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}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/ ( length - 1.0 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);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("length:                   " + length);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("mean:                    " + mean);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("variance:                " +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}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3505200" y="1485757"/>
            <a:ext cx="6096000" cy="4670703"/>
            <a:chOff x="3981344" y="421408"/>
            <a:chExt cx="8128001" cy="6227604"/>
          </a:xfrm>
        </p:grpSpPr>
        <p:sp>
          <p:nvSpPr>
            <p:cNvPr id="51" name="Text Box 38"/>
            <p:cNvSpPr txBox="1">
              <a:spLocks noChangeArrowheads="1"/>
            </p:cNvSpPr>
            <p:nvPr/>
          </p:nvSpPr>
          <p:spPr bwMode="auto">
            <a:xfrm>
              <a:off x="7507287" y="886545"/>
              <a:ext cx="32686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(1) = { numbers, sum, length }</a:t>
              </a:r>
            </a:p>
          </p:txBody>
        </p:sp>
        <p:sp>
          <p:nvSpPr>
            <p:cNvPr id="52" name="Text Box 39"/>
            <p:cNvSpPr txBox="1">
              <a:spLocks noChangeArrowheads="1"/>
            </p:cNvSpPr>
            <p:nvPr/>
          </p:nvSpPr>
          <p:spPr bwMode="auto">
            <a:xfrm>
              <a:off x="7545389" y="1826345"/>
              <a:ext cx="19086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  <a:cs typeface="Times New Roman" panose="02020603050405020304" pitchFamily="18" charset="0"/>
                </a:rPr>
                <a:t>def (2) = { i }</a:t>
              </a:r>
            </a:p>
          </p:txBody>
        </p:sp>
        <p:sp>
          <p:nvSpPr>
            <p:cNvPr id="53" name="Text Box 44"/>
            <p:cNvSpPr txBox="1">
              <a:spLocks noChangeArrowheads="1"/>
            </p:cNvSpPr>
            <p:nvPr/>
          </p:nvSpPr>
          <p:spPr bwMode="auto">
            <a:xfrm>
              <a:off x="8276811" y="3628663"/>
              <a:ext cx="361564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(5) = {mean, </a:t>
              </a:r>
              <a:r>
                <a:rPr lang="en-US" altLang="zh-CN" sz="1200" b="1" dirty="0" err="1" smtClean="0">
                  <a:latin typeface="Cambria" panose="02040503050406030204" pitchFamily="18" charset="0"/>
                  <a:cs typeface="Times New Roman" panose="02020603050405020304" pitchFamily="18" charset="0"/>
                </a:rPr>
                <a:t>varsum</a:t>
              </a:r>
              <a:r>
                <a:rPr lang="en-US" altLang="zh-CN" sz="1200" b="1" dirty="0" smtClean="0">
                  <a:latin typeface="Cambria" panose="020405030504060302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1200" b="1" dirty="0" err="1" smtClean="0">
                  <a:latin typeface="Cambria" panose="020405030504060302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200" b="1" dirty="0" smtClean="0">
                  <a:latin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}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use (5) = </a:t>
              </a:r>
              <a:r>
                <a:rPr lang="en-US" altLang="zh-CN" sz="1200" b="1" dirty="0" smtClean="0">
                  <a:latin typeface="Cambria" panose="02040503050406030204" pitchFamily="18" charset="0"/>
                  <a:cs typeface="Times New Roman" panose="02020603050405020304" pitchFamily="18" charset="0"/>
                </a:rPr>
                <a:t>{length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, sum }</a:t>
              </a:r>
            </a:p>
          </p:txBody>
        </p:sp>
        <p:sp>
          <p:nvSpPr>
            <p:cNvPr id="54" name="Text Box 49"/>
            <p:cNvSpPr txBox="1">
              <a:spLocks noChangeArrowheads="1"/>
            </p:cNvSpPr>
            <p:nvPr/>
          </p:nvSpPr>
          <p:spPr bwMode="auto">
            <a:xfrm>
              <a:off x="7886595" y="6033459"/>
              <a:ext cx="422275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(8) = {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var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}</a:t>
              </a:r>
            </a:p>
            <a:p>
              <a:pPr eaLnBrk="1" hangingPunct="1"/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use (8) = </a:t>
              </a:r>
              <a:r>
                <a:rPr lang="en-US" altLang="zh-CN" sz="1200" b="1" dirty="0" smtClean="0">
                  <a:latin typeface="Cambria" panose="02040503050406030204" pitchFamily="18" charset="0"/>
                  <a:cs typeface="Times New Roman" panose="02020603050405020304" pitchFamily="18" charset="0"/>
                </a:rPr>
                <a:t>{</a:t>
              </a:r>
              <a:r>
                <a:rPr lang="en-US" altLang="zh-CN" sz="1200" b="1" dirty="0" err="1" smtClean="0">
                  <a:latin typeface="Cambria" panose="02040503050406030204" pitchFamily="18" charset="0"/>
                  <a:cs typeface="Times New Roman" panose="02020603050405020304" pitchFamily="18" charset="0"/>
                </a:rPr>
                <a:t>varsum</a:t>
              </a:r>
              <a:r>
                <a:rPr lang="en-US" altLang="zh-CN" sz="1200" b="1" dirty="0" smtClean="0">
                  <a:latin typeface="Cambria" panose="02040503050406030204" pitchFamily="18" charset="0"/>
                  <a:cs typeface="Times New Roman" panose="02020603050405020304" pitchFamily="18" charset="0"/>
                </a:rPr>
                <a:t>, length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, mean,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var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}</a:t>
              </a:r>
            </a:p>
          </p:txBody>
        </p:sp>
        <p:grpSp>
          <p:nvGrpSpPr>
            <p:cNvPr id="55" name="Group 54"/>
            <p:cNvGrpSpPr>
              <a:grpSpLocks/>
            </p:cNvGrpSpPr>
            <p:nvPr/>
          </p:nvGrpSpPr>
          <p:grpSpPr bwMode="auto">
            <a:xfrm>
              <a:off x="5465764" y="5090239"/>
              <a:ext cx="5738813" cy="298450"/>
              <a:chOff x="860" y="3431"/>
              <a:chExt cx="3615" cy="188"/>
            </a:xfrm>
          </p:grpSpPr>
          <p:sp>
            <p:nvSpPr>
              <p:cNvPr id="97" name="Text Box 51"/>
              <p:cNvSpPr txBox="1">
                <a:spLocks noChangeArrowheads="1"/>
              </p:cNvSpPr>
              <p:nvPr/>
            </p:nvSpPr>
            <p:spPr bwMode="auto">
              <a:xfrm>
                <a:off x="3042" y="3431"/>
                <a:ext cx="1433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(6, 8) = { </a:t>
                </a:r>
                <a:r>
                  <a:rPr lang="en-US" altLang="zh-CN" sz="1200" b="1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, length }</a:t>
                </a:r>
              </a:p>
            </p:txBody>
          </p:sp>
          <p:sp>
            <p:nvSpPr>
              <p:cNvPr id="98" name="Text Box 52"/>
              <p:cNvSpPr txBox="1">
                <a:spLocks noChangeArrowheads="1"/>
              </p:cNvSpPr>
              <p:nvPr/>
            </p:nvSpPr>
            <p:spPr bwMode="auto">
              <a:xfrm>
                <a:off x="860" y="3464"/>
                <a:ext cx="1433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(6, 7) = { </a:t>
                </a:r>
                <a:r>
                  <a:rPr lang="en-US" altLang="zh-CN" sz="1200" b="1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, length }</a:t>
                </a:r>
              </a:p>
            </p:txBody>
          </p:sp>
        </p:grpSp>
        <p:grpSp>
          <p:nvGrpSpPr>
            <p:cNvPr id="56" name="组合 1"/>
            <p:cNvGrpSpPr>
              <a:grpSpLocks/>
            </p:cNvGrpSpPr>
            <p:nvPr/>
          </p:nvGrpSpPr>
          <p:grpSpPr bwMode="auto">
            <a:xfrm>
              <a:off x="3981344" y="421408"/>
              <a:ext cx="5070577" cy="6146990"/>
              <a:chOff x="1082797" y="819061"/>
              <a:chExt cx="5069609" cy="6146896"/>
            </a:xfrm>
          </p:grpSpPr>
          <p:grpSp>
            <p:nvGrpSpPr>
              <p:cNvPr id="61" name="Group 2"/>
              <p:cNvGrpSpPr>
                <a:grpSpLocks/>
              </p:cNvGrpSpPr>
              <p:nvPr/>
            </p:nvGrpSpPr>
            <p:grpSpPr bwMode="auto">
              <a:xfrm>
                <a:off x="3275856" y="819061"/>
                <a:ext cx="2876550" cy="5627689"/>
                <a:chOff x="274" y="490"/>
                <a:chExt cx="1812" cy="3545"/>
              </a:xfrm>
            </p:grpSpPr>
            <p:grpSp>
              <p:nvGrpSpPr>
                <p:cNvPr id="63" name="Group 3"/>
                <p:cNvGrpSpPr>
                  <a:grpSpLocks/>
                </p:cNvGrpSpPr>
                <p:nvPr/>
              </p:nvGrpSpPr>
              <p:grpSpPr bwMode="auto">
                <a:xfrm>
                  <a:off x="1736" y="3701"/>
                  <a:ext cx="350" cy="333"/>
                  <a:chOff x="4738" y="2684"/>
                  <a:chExt cx="350" cy="333"/>
                </a:xfrm>
              </p:grpSpPr>
              <p:sp>
                <p:nvSpPr>
                  <p:cNvPr id="95" name="Oval 4"/>
                  <p:cNvSpPr>
                    <a:spLocks noChangeArrowheads="1"/>
                  </p:cNvSpPr>
                  <p:nvPr/>
                </p:nvSpPr>
                <p:spPr bwMode="auto">
                  <a:xfrm>
                    <a:off x="4738" y="2684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571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6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42" y="2707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8</a:t>
                    </a:r>
                  </a:p>
                </p:txBody>
              </p:sp>
            </p:grpSp>
            <p:grpSp>
              <p:nvGrpSpPr>
                <p:cNvPr id="64" name="Group 6"/>
                <p:cNvGrpSpPr>
                  <a:grpSpLocks/>
                </p:cNvGrpSpPr>
                <p:nvPr/>
              </p:nvGrpSpPr>
              <p:grpSpPr bwMode="auto">
                <a:xfrm>
                  <a:off x="801" y="684"/>
                  <a:ext cx="350" cy="333"/>
                  <a:chOff x="3838" y="2684"/>
                  <a:chExt cx="350" cy="333"/>
                </a:xfrm>
              </p:grpSpPr>
              <p:sp>
                <p:nvSpPr>
                  <p:cNvPr id="93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3838" y="2684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42" y="2707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65" name="Line 9"/>
                <p:cNvSpPr>
                  <a:spLocks noChangeShapeType="1"/>
                </p:cNvSpPr>
                <p:nvPr/>
              </p:nvSpPr>
              <p:spPr bwMode="auto">
                <a:xfrm>
                  <a:off x="976" y="490"/>
                  <a:ext cx="0" cy="18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>
                    <a:latin typeface="Cambria" panose="02040503050406030204" pitchFamily="18" charset="0"/>
                  </a:endParaRPr>
                </a:p>
              </p:txBody>
            </p:sp>
            <p:grpSp>
              <p:nvGrpSpPr>
                <p:cNvPr id="66" name="Group 10"/>
                <p:cNvGrpSpPr>
                  <a:grpSpLocks/>
                </p:cNvGrpSpPr>
                <p:nvPr/>
              </p:nvGrpSpPr>
              <p:grpSpPr bwMode="auto">
                <a:xfrm>
                  <a:off x="801" y="1287"/>
                  <a:ext cx="350" cy="333"/>
                  <a:chOff x="4288" y="1746"/>
                  <a:chExt cx="350" cy="333"/>
                </a:xfrm>
              </p:grpSpPr>
              <p:sp>
                <p:nvSpPr>
                  <p:cNvPr id="91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67" name="Group 13"/>
                <p:cNvGrpSpPr>
                  <a:grpSpLocks/>
                </p:cNvGrpSpPr>
                <p:nvPr/>
              </p:nvGrpSpPr>
              <p:grpSpPr bwMode="auto">
                <a:xfrm>
                  <a:off x="274" y="2493"/>
                  <a:ext cx="350" cy="333"/>
                  <a:chOff x="4288" y="1746"/>
                  <a:chExt cx="350" cy="333"/>
                </a:xfrm>
              </p:grpSpPr>
              <p:sp>
                <p:nvSpPr>
                  <p:cNvPr id="89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4</a:t>
                    </a:r>
                  </a:p>
                </p:txBody>
              </p:sp>
            </p:grpSp>
            <p:grpSp>
              <p:nvGrpSpPr>
                <p:cNvPr id="68" name="Group 16"/>
                <p:cNvGrpSpPr>
                  <a:grpSpLocks/>
                </p:cNvGrpSpPr>
                <p:nvPr/>
              </p:nvGrpSpPr>
              <p:grpSpPr bwMode="auto">
                <a:xfrm>
                  <a:off x="801" y="1891"/>
                  <a:ext cx="350" cy="333"/>
                  <a:chOff x="4288" y="1746"/>
                  <a:chExt cx="350" cy="333"/>
                </a:xfrm>
              </p:grpSpPr>
              <p:sp>
                <p:nvSpPr>
                  <p:cNvPr id="87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69" name="Group 19"/>
                <p:cNvGrpSpPr>
                  <a:grpSpLocks/>
                </p:cNvGrpSpPr>
                <p:nvPr/>
              </p:nvGrpSpPr>
              <p:grpSpPr bwMode="auto">
                <a:xfrm>
                  <a:off x="1314" y="2493"/>
                  <a:ext cx="350" cy="333"/>
                  <a:chOff x="4288" y="1746"/>
                  <a:chExt cx="350" cy="333"/>
                </a:xfrm>
              </p:grpSpPr>
              <p:sp>
                <p:nvSpPr>
                  <p:cNvPr id="85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6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5</a:t>
                    </a:r>
                  </a:p>
                </p:txBody>
              </p:sp>
            </p:grpSp>
            <p:grpSp>
              <p:nvGrpSpPr>
                <p:cNvPr id="70" name="Group 22"/>
                <p:cNvGrpSpPr>
                  <a:grpSpLocks/>
                </p:cNvGrpSpPr>
                <p:nvPr/>
              </p:nvGrpSpPr>
              <p:grpSpPr bwMode="auto">
                <a:xfrm>
                  <a:off x="1314" y="3098"/>
                  <a:ext cx="350" cy="333"/>
                  <a:chOff x="4288" y="1746"/>
                  <a:chExt cx="350" cy="333"/>
                </a:xfrm>
              </p:grpSpPr>
              <p:sp>
                <p:nvSpPr>
                  <p:cNvPr id="83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4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6</a:t>
                    </a:r>
                  </a:p>
                </p:txBody>
              </p:sp>
            </p:grpSp>
            <p:grpSp>
              <p:nvGrpSpPr>
                <p:cNvPr id="71" name="Group 25"/>
                <p:cNvGrpSpPr>
                  <a:grpSpLocks/>
                </p:cNvGrpSpPr>
                <p:nvPr/>
              </p:nvGrpSpPr>
              <p:grpSpPr bwMode="auto">
                <a:xfrm>
                  <a:off x="802" y="3702"/>
                  <a:ext cx="350" cy="333"/>
                  <a:chOff x="4288" y="1746"/>
                  <a:chExt cx="350" cy="333"/>
                </a:xfrm>
              </p:grpSpPr>
              <p:sp>
                <p:nvSpPr>
                  <p:cNvPr id="81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2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7</a:t>
                    </a:r>
                  </a:p>
                </p:txBody>
              </p:sp>
            </p:grpSp>
            <p:cxnSp>
              <p:nvCxnSpPr>
                <p:cNvPr id="72" name="AutoShape 28"/>
                <p:cNvCxnSpPr>
                  <a:cxnSpLocks noChangeShapeType="1"/>
                  <a:stCxn id="93" idx="4"/>
                  <a:endCxn id="91" idx="0"/>
                </p:cNvCxnSpPr>
                <p:nvPr/>
              </p:nvCxnSpPr>
              <p:spPr bwMode="auto">
                <a:xfrm>
                  <a:off x="976" y="986"/>
                  <a:ext cx="0" cy="295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3" name="AutoShape 29"/>
                <p:cNvCxnSpPr>
                  <a:cxnSpLocks noChangeShapeType="1"/>
                  <a:stCxn id="91" idx="4"/>
                  <a:endCxn id="87" idx="0"/>
                </p:cNvCxnSpPr>
                <p:nvPr/>
              </p:nvCxnSpPr>
              <p:spPr bwMode="auto">
                <a:xfrm>
                  <a:off x="976" y="1589"/>
                  <a:ext cx="0" cy="296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4" name="AutoShape 30"/>
                <p:cNvCxnSpPr>
                  <a:cxnSpLocks noChangeShapeType="1"/>
                  <a:stCxn id="87" idx="3"/>
                  <a:endCxn id="89" idx="7"/>
                </p:cNvCxnSpPr>
                <p:nvPr/>
              </p:nvCxnSpPr>
              <p:spPr bwMode="auto">
                <a:xfrm flipH="1">
                  <a:off x="573" y="2150"/>
                  <a:ext cx="279" cy="38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5" name="AutoShape 31"/>
                <p:cNvCxnSpPr>
                  <a:cxnSpLocks noChangeShapeType="1"/>
                  <a:stCxn id="87" idx="6"/>
                  <a:endCxn id="85" idx="0"/>
                </p:cNvCxnSpPr>
                <p:nvPr/>
              </p:nvCxnSpPr>
              <p:spPr bwMode="auto">
                <a:xfrm>
                  <a:off x="1157" y="2039"/>
                  <a:ext cx="332" cy="448"/>
                </a:xfrm>
                <a:prstGeom prst="curvedConnector2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6" name="AutoShape 32"/>
                <p:cNvCxnSpPr>
                  <a:cxnSpLocks noChangeShapeType="1"/>
                  <a:stCxn id="89" idx="3"/>
                  <a:endCxn id="87" idx="2"/>
                </p:cNvCxnSpPr>
                <p:nvPr/>
              </p:nvCxnSpPr>
              <p:spPr bwMode="auto">
                <a:xfrm rot="5400000" flipH="1" flipV="1">
                  <a:off x="203" y="2161"/>
                  <a:ext cx="713" cy="470"/>
                </a:xfrm>
                <a:prstGeom prst="curvedConnector4">
                  <a:avLst>
                    <a:gd name="adj1" fmla="val -25384"/>
                    <a:gd name="adj2" fmla="val -50639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7" name="AutoShape 33"/>
                <p:cNvCxnSpPr>
                  <a:cxnSpLocks noChangeShapeType="1"/>
                  <a:stCxn id="85" idx="4"/>
                  <a:endCxn id="83" idx="0"/>
                </p:cNvCxnSpPr>
                <p:nvPr/>
              </p:nvCxnSpPr>
              <p:spPr bwMode="auto">
                <a:xfrm>
                  <a:off x="1489" y="2795"/>
                  <a:ext cx="0" cy="297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8" name="AutoShape 34"/>
                <p:cNvCxnSpPr>
                  <a:cxnSpLocks noChangeShapeType="1"/>
                  <a:stCxn id="83" idx="6"/>
                  <a:endCxn id="95" idx="0"/>
                </p:cNvCxnSpPr>
                <p:nvPr/>
              </p:nvCxnSpPr>
              <p:spPr bwMode="auto">
                <a:xfrm>
                  <a:off x="1670" y="3246"/>
                  <a:ext cx="241" cy="443"/>
                </a:xfrm>
                <a:prstGeom prst="curvedConnector2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9" name="AutoShape 35"/>
                <p:cNvCxnSpPr>
                  <a:cxnSpLocks noChangeShapeType="1"/>
                  <a:stCxn id="83" idx="3"/>
                  <a:endCxn id="81" idx="7"/>
                </p:cNvCxnSpPr>
                <p:nvPr/>
              </p:nvCxnSpPr>
              <p:spPr bwMode="auto">
                <a:xfrm flipH="1">
                  <a:off x="1101" y="3357"/>
                  <a:ext cx="264" cy="382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" name="AutoShape 36"/>
                <p:cNvCxnSpPr>
                  <a:cxnSpLocks noChangeShapeType="1"/>
                  <a:stCxn id="81" idx="3"/>
                  <a:endCxn id="83" idx="2"/>
                </p:cNvCxnSpPr>
                <p:nvPr/>
              </p:nvCxnSpPr>
              <p:spPr bwMode="auto">
                <a:xfrm rot="5400000" flipH="1" flipV="1">
                  <a:off x="723" y="3376"/>
                  <a:ext cx="715" cy="455"/>
                </a:xfrm>
                <a:prstGeom prst="curvedConnector4">
                  <a:avLst>
                    <a:gd name="adj1" fmla="val -25315"/>
                    <a:gd name="adj2" fmla="val -45935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62" name="Text Box 48"/>
              <p:cNvSpPr txBox="1">
                <a:spLocks noChangeArrowheads="1"/>
              </p:cNvSpPr>
              <p:nvPr/>
            </p:nvSpPr>
            <p:spPr bwMode="auto">
              <a:xfrm>
                <a:off x="1082797" y="6473522"/>
                <a:ext cx="4216970" cy="492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 err="1">
                    <a:latin typeface="Cambria" panose="02040503050406030204" pitchFamily="18" charset="0"/>
                  </a:rPr>
                  <a:t>def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 (7) = {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varsum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,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 }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>
                    <a:latin typeface="Cambria" panose="02040503050406030204" pitchFamily="18" charset="0"/>
                  </a:rPr>
                  <a:t>use (7) = {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varsum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, numbers,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, mean }</a:t>
                </a:r>
              </a:p>
            </p:txBody>
          </p:sp>
        </p:grpSp>
        <p:sp>
          <p:nvSpPr>
            <p:cNvPr id="57" name="Text Box 43"/>
            <p:cNvSpPr txBox="1">
              <a:spLocks noChangeArrowheads="1"/>
            </p:cNvSpPr>
            <p:nvPr/>
          </p:nvSpPr>
          <p:spPr bwMode="auto">
            <a:xfrm>
              <a:off x="4690754" y="4261942"/>
              <a:ext cx="2754312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(4) = { sum,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}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use (4) = { sum, </a:t>
              </a:r>
              <a:r>
                <a:rPr lang="en-US" altLang="zh-CN" sz="1200" b="1" dirty="0" smtClean="0">
                  <a:latin typeface="Cambria" panose="02040503050406030204" pitchFamily="18" charset="0"/>
                  <a:cs typeface="Times New Roman" panose="02020603050405020304" pitchFamily="18" charset="0"/>
                </a:rPr>
                <a:t>numbers, </a:t>
              </a:r>
              <a:r>
                <a:rPr lang="en-US" altLang="zh-CN" sz="1200" b="1" dirty="0" err="1" smtClean="0">
                  <a:latin typeface="Cambria" panose="020405030504060302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200" b="1" dirty="0" smtClean="0">
                  <a:latin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}</a:t>
              </a:r>
            </a:p>
          </p:txBody>
        </p:sp>
        <p:grpSp>
          <p:nvGrpSpPr>
            <p:cNvPr id="58" name="Group 53"/>
            <p:cNvGrpSpPr>
              <a:grpSpLocks/>
            </p:cNvGrpSpPr>
            <p:nvPr/>
          </p:nvGrpSpPr>
          <p:grpSpPr bwMode="auto">
            <a:xfrm>
              <a:off x="5525295" y="3027371"/>
              <a:ext cx="4327525" cy="433388"/>
              <a:chOff x="1038" y="2019"/>
              <a:chExt cx="2726" cy="273"/>
            </a:xfrm>
          </p:grpSpPr>
          <p:sp>
            <p:nvSpPr>
              <p:cNvPr id="59" name="Text Box 41"/>
              <p:cNvSpPr txBox="1">
                <a:spLocks noChangeArrowheads="1"/>
              </p:cNvSpPr>
              <p:nvPr/>
            </p:nvSpPr>
            <p:spPr bwMode="auto">
              <a:xfrm>
                <a:off x="2331" y="2019"/>
                <a:ext cx="1433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(3, 5) = { i, length }</a:t>
                </a:r>
              </a:p>
            </p:txBody>
          </p:sp>
          <p:sp>
            <p:nvSpPr>
              <p:cNvPr id="60" name="Text Box 50"/>
              <p:cNvSpPr txBox="1">
                <a:spLocks noChangeArrowheads="1"/>
              </p:cNvSpPr>
              <p:nvPr/>
            </p:nvSpPr>
            <p:spPr bwMode="auto">
              <a:xfrm>
                <a:off x="1038" y="2137"/>
                <a:ext cx="1433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(3, 4) = { </a:t>
                </a:r>
                <a:r>
                  <a:rPr lang="en-US" altLang="zh-CN" sz="1200" b="1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, length }</a:t>
                </a:r>
              </a:p>
            </p:txBody>
          </p:sp>
        </p:grpSp>
      </p:grpSp>
      <p:sp>
        <p:nvSpPr>
          <p:cNvPr id="99" name="Oval 7"/>
          <p:cNvSpPr>
            <a:spLocks noChangeArrowheads="1"/>
          </p:cNvSpPr>
          <p:nvPr/>
        </p:nvSpPr>
        <p:spPr bwMode="auto">
          <a:xfrm>
            <a:off x="28669" y="1295400"/>
            <a:ext cx="254025" cy="20897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latin typeface="Cambria" panose="02040503050406030204" pitchFamily="18" charset="0"/>
                <a:cs typeface="Times New Roman" panose="02020603050405020304" pitchFamily="18" charset="0"/>
              </a:rPr>
              <a:t>1</a:t>
            </a:r>
            <a:endParaRPr lang="zh-CN" altLang="zh-CN" sz="14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7"/>
          <p:cNvSpPr>
            <a:spLocks noChangeArrowheads="1"/>
          </p:cNvSpPr>
          <p:nvPr/>
        </p:nvSpPr>
        <p:spPr bwMode="auto">
          <a:xfrm>
            <a:off x="24444" y="1648711"/>
            <a:ext cx="254025" cy="20897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latin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zh-CN" altLang="zh-CN" sz="14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25425" y="1840252"/>
            <a:ext cx="254025" cy="20897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latin typeface="Cambria" panose="02040503050406030204" pitchFamily="18" charset="0"/>
                <a:cs typeface="Times New Roman" panose="02020603050405020304" pitchFamily="18" charset="0"/>
              </a:rPr>
              <a:t>3</a:t>
            </a:r>
            <a:endParaRPr lang="zh-CN" altLang="zh-CN" sz="14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228600" y="1980347"/>
            <a:ext cx="254025" cy="20897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latin typeface="Cambria" panose="02040503050406030204" pitchFamily="18" charset="0"/>
                <a:cs typeface="Times New Roman" panose="02020603050405020304" pitchFamily="18" charset="0"/>
              </a:rPr>
              <a:t>4</a:t>
            </a:r>
            <a:endParaRPr lang="zh-CN" altLang="zh-CN" sz="14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7"/>
          <p:cNvSpPr>
            <a:spLocks noChangeArrowheads="1"/>
          </p:cNvSpPr>
          <p:nvPr/>
        </p:nvSpPr>
        <p:spPr bwMode="auto">
          <a:xfrm>
            <a:off x="0" y="2486911"/>
            <a:ext cx="254025" cy="20897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latin typeface="Cambria" panose="02040503050406030204" pitchFamily="18" charset="0"/>
                <a:cs typeface="Times New Roman" panose="02020603050405020304" pitchFamily="18" charset="0"/>
              </a:rPr>
              <a:t>5</a:t>
            </a:r>
            <a:endParaRPr lang="zh-CN" altLang="zh-CN" sz="14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7"/>
          <p:cNvSpPr>
            <a:spLocks noChangeArrowheads="1"/>
          </p:cNvSpPr>
          <p:nvPr/>
        </p:nvSpPr>
        <p:spPr bwMode="auto">
          <a:xfrm>
            <a:off x="0" y="2844339"/>
            <a:ext cx="254025" cy="20897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latin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zh-CN" altLang="zh-CN" sz="14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Oval 7"/>
          <p:cNvSpPr>
            <a:spLocks noChangeArrowheads="1"/>
          </p:cNvSpPr>
          <p:nvPr/>
        </p:nvSpPr>
        <p:spPr bwMode="auto">
          <a:xfrm>
            <a:off x="228600" y="3067621"/>
            <a:ext cx="254025" cy="20897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latin typeface="Cambria" panose="02040503050406030204" pitchFamily="18" charset="0"/>
                <a:cs typeface="Times New Roman" panose="02020603050405020304" pitchFamily="18" charset="0"/>
              </a:rPr>
              <a:t>7</a:t>
            </a:r>
            <a:endParaRPr lang="zh-CN" altLang="zh-CN" sz="14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Oval 7"/>
          <p:cNvSpPr>
            <a:spLocks noChangeArrowheads="1"/>
          </p:cNvSpPr>
          <p:nvPr/>
        </p:nvSpPr>
        <p:spPr bwMode="auto">
          <a:xfrm>
            <a:off x="0" y="3657600"/>
            <a:ext cx="254025" cy="20897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latin typeface="Cambria" panose="02040503050406030204" pitchFamily="18" charset="0"/>
                <a:cs typeface="Times New Roman" panose="02020603050405020304" pitchFamily="18" charset="0"/>
              </a:rPr>
              <a:t>8</a:t>
            </a:r>
            <a:endParaRPr lang="zh-CN" altLang="zh-CN" sz="1400" b="1" dirty="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41200" y="1263600"/>
              <a:ext cx="5201280" cy="2705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840" y="1254240"/>
                <a:ext cx="5220000" cy="27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386280" y="101880"/>
              <a:ext cx="8696160" cy="610092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9800" y="91080"/>
                <a:ext cx="8710920" cy="61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8221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6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dirty="0">
              <a:solidFill>
                <a:srgbClr val="898989"/>
              </a:solidFill>
              <a:latin typeface="Cambria" panose="02040503050406030204" pitchFamily="18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433546" y="227676"/>
            <a:ext cx="4399920" cy="544116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Cambria" panose="02040503050406030204" pitchFamily="18" charset="0"/>
              </a:rPr>
              <a:t>Variable List of Nodes</a:t>
            </a:r>
          </a:p>
        </p:txBody>
      </p:sp>
      <p:graphicFrame>
        <p:nvGraphicFramePr>
          <p:cNvPr id="209003" name="Group 107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302158" y="1849101"/>
          <a:ext cx="5640549" cy="3419197"/>
        </p:xfrm>
        <a:graphic>
          <a:graphicData uri="http://schemas.openxmlformats.org/drawingml/2006/table">
            <a:tbl>
              <a:tblPr/>
              <a:tblGrid>
                <a:gridCol w="788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9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4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Node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Use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 numbers, sum, length }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{ numbers }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 i }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36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 sum, i }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 numbers, i, sum }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0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{mean, </a:t>
                      </a:r>
                      <a:r>
                        <a:rPr kumimoji="0" lang="en-US" altLang="zh-CN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varsum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US" altLang="zh-CN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}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 numbers, length, sum }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7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0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 varsum, i }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 </a:t>
                      </a:r>
                      <a:r>
                        <a:rPr kumimoji="0" lang="en-US" altLang="zh-CN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varsum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numbers, </a:t>
                      </a:r>
                      <a:r>
                        <a:rPr kumimoji="0" lang="en-US" altLang="zh-CN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mean }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96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</a:t>
                      </a:r>
                      <a:r>
                        <a:rPr kumimoji="0" lang="en-US" altLang="zh-CN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var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}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{</a:t>
                      </a:r>
                      <a:r>
                        <a:rPr lang="en-US" altLang="zh-CN" sz="15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length, mean, </a:t>
                      </a:r>
                      <a:r>
                        <a:rPr lang="en-US" altLang="zh-CN" sz="1500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}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6477537" y="1640428"/>
            <a:ext cx="1752063" cy="3826117"/>
            <a:chOff x="404813" y="757238"/>
            <a:chExt cx="2657475" cy="5689600"/>
          </a:xfrm>
        </p:grpSpPr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1309688" y="757238"/>
              <a:ext cx="574675" cy="825500"/>
              <a:chOff x="4466" y="495"/>
              <a:chExt cx="362" cy="520"/>
            </a:xfrm>
          </p:grpSpPr>
          <p:grpSp>
            <p:nvGrpSpPr>
              <p:cNvPr id="45" name="Group 9"/>
              <p:cNvGrpSpPr>
                <a:grpSpLocks/>
              </p:cNvGrpSpPr>
              <p:nvPr/>
            </p:nvGrpSpPr>
            <p:grpSpPr bwMode="auto">
              <a:xfrm>
                <a:off x="4466" y="689"/>
                <a:ext cx="362" cy="326"/>
                <a:chOff x="3826" y="2684"/>
                <a:chExt cx="362" cy="326"/>
              </a:xfrm>
            </p:grpSpPr>
            <p:sp>
              <p:nvSpPr>
                <p:cNvPr id="47" name="Oval 10"/>
                <p:cNvSpPr>
                  <a:spLocks noChangeArrowheads="1"/>
                </p:cNvSpPr>
                <p:nvPr/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8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8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1</a:t>
                  </a:r>
                </a:p>
              </p:txBody>
            </p:sp>
          </p:grpSp>
          <p:sp>
            <p:nvSpPr>
              <p:cNvPr id="46" name="Line 15"/>
              <p:cNvSpPr>
                <a:spLocks noChangeShapeType="1"/>
              </p:cNvSpPr>
              <p:nvPr/>
            </p:nvSpPr>
            <p:spPr bwMode="auto">
              <a:xfrm>
                <a:off x="4653" y="495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9" name="Group 29"/>
            <p:cNvGrpSpPr>
              <a:grpSpLocks/>
            </p:cNvGrpSpPr>
            <p:nvPr/>
          </p:nvGrpSpPr>
          <p:grpSpPr bwMode="auto">
            <a:xfrm>
              <a:off x="1309688" y="1535113"/>
              <a:ext cx="574675" cy="1004887"/>
              <a:chOff x="4466" y="985"/>
              <a:chExt cx="362" cy="633"/>
            </a:xfrm>
          </p:grpSpPr>
          <p:grpSp>
            <p:nvGrpSpPr>
              <p:cNvPr id="41" name="Group 21"/>
              <p:cNvGrpSpPr>
                <a:grpSpLocks/>
              </p:cNvGrpSpPr>
              <p:nvPr/>
            </p:nvGrpSpPr>
            <p:grpSpPr bwMode="auto">
              <a:xfrm>
                <a:off x="4466" y="1292"/>
                <a:ext cx="362" cy="326"/>
                <a:chOff x="4276" y="1746"/>
                <a:chExt cx="362" cy="326"/>
              </a:xfrm>
            </p:grpSpPr>
            <p:sp>
              <p:nvSpPr>
                <p:cNvPr id="43" name="Oval 22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4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 dirty="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2</a:t>
                  </a:r>
                </a:p>
              </p:txBody>
            </p:sp>
          </p:grpSp>
          <p:cxnSp>
            <p:nvCxnSpPr>
              <p:cNvPr id="42" name="AutoShape 48"/>
              <p:cNvCxnSpPr>
                <a:cxnSpLocks noChangeShapeType="1"/>
                <a:stCxn id="47" idx="4"/>
                <a:endCxn id="43" idx="0"/>
              </p:cNvCxnSpPr>
              <p:nvPr/>
            </p:nvCxnSpPr>
            <p:spPr bwMode="auto">
              <a:xfrm rot="5400000">
                <a:off x="4502" y="1136"/>
                <a:ext cx="307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" name="Group 34"/>
            <p:cNvGrpSpPr>
              <a:grpSpLocks/>
            </p:cNvGrpSpPr>
            <p:nvPr/>
          </p:nvGrpSpPr>
          <p:grpSpPr bwMode="auto">
            <a:xfrm>
              <a:off x="1309688" y="2493963"/>
              <a:ext cx="574675" cy="1004887"/>
              <a:chOff x="4466" y="1589"/>
              <a:chExt cx="362" cy="633"/>
            </a:xfrm>
          </p:grpSpPr>
          <p:grpSp>
            <p:nvGrpSpPr>
              <p:cNvPr id="37" name="Group 27"/>
              <p:cNvGrpSpPr>
                <a:grpSpLocks/>
              </p:cNvGrpSpPr>
              <p:nvPr/>
            </p:nvGrpSpPr>
            <p:grpSpPr bwMode="auto">
              <a:xfrm>
                <a:off x="4466" y="1896"/>
                <a:ext cx="362" cy="326"/>
                <a:chOff x="4276" y="1746"/>
                <a:chExt cx="362" cy="326"/>
              </a:xfrm>
            </p:grpSpPr>
            <p:sp>
              <p:nvSpPr>
                <p:cNvPr id="39" name="Oval 28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0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3</a:t>
                  </a:r>
                </a:p>
              </p:txBody>
            </p:sp>
          </p:grpSp>
          <p:cxnSp>
            <p:nvCxnSpPr>
              <p:cNvPr id="38" name="AutoShape 49"/>
              <p:cNvCxnSpPr>
                <a:cxnSpLocks noChangeShapeType="1"/>
                <a:stCxn id="43" idx="4"/>
                <a:endCxn id="39" idx="0"/>
              </p:cNvCxnSpPr>
              <p:nvPr/>
            </p:nvCxnSpPr>
            <p:spPr bwMode="auto">
              <a:xfrm rot="5400000">
                <a:off x="4501" y="1740"/>
                <a:ext cx="308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" name="Group 37"/>
            <p:cNvGrpSpPr>
              <a:grpSpLocks/>
            </p:cNvGrpSpPr>
            <p:nvPr/>
          </p:nvGrpSpPr>
          <p:grpSpPr bwMode="auto">
            <a:xfrm>
              <a:off x="1914525" y="3937000"/>
              <a:ext cx="574675" cy="517525"/>
              <a:chOff x="4276" y="1746"/>
              <a:chExt cx="362" cy="326"/>
            </a:xfrm>
          </p:grpSpPr>
          <p:sp>
            <p:nvSpPr>
              <p:cNvPr id="35" name="Oval 38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500">
                  <a:latin typeface="Cambria" panose="02040503050406030204" pitchFamily="18" charset="0"/>
                </a:endParaRPr>
              </a:p>
            </p:txBody>
          </p:sp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4276" y="1769"/>
                <a:ext cx="285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/>
                <a:r>
                  <a:rPr lang="en-US" altLang="en-US" sz="15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5</a:t>
                </a:r>
              </a:p>
            </p:txBody>
          </p:sp>
        </p:grpSp>
        <p:cxnSp>
          <p:nvCxnSpPr>
            <p:cNvPr id="12" name="AutoShape 52"/>
            <p:cNvCxnSpPr>
              <a:cxnSpLocks noChangeShapeType="1"/>
            </p:cNvCxnSpPr>
            <p:nvPr/>
          </p:nvCxnSpPr>
          <p:spPr bwMode="auto">
            <a:xfrm>
              <a:off x="1893888" y="3216275"/>
              <a:ext cx="317500" cy="71120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" name="Group 44"/>
            <p:cNvGrpSpPr>
              <a:grpSpLocks/>
            </p:cNvGrpSpPr>
            <p:nvPr/>
          </p:nvGrpSpPr>
          <p:grpSpPr bwMode="auto">
            <a:xfrm>
              <a:off x="404813" y="3216275"/>
              <a:ext cx="1012825" cy="982663"/>
              <a:chOff x="3896" y="2044"/>
              <a:chExt cx="638" cy="619"/>
            </a:xfrm>
          </p:grpSpPr>
          <p:grpSp>
            <p:nvGrpSpPr>
              <p:cNvPr id="30" name="Group 24"/>
              <p:cNvGrpSpPr>
                <a:grpSpLocks/>
              </p:cNvGrpSpPr>
              <p:nvPr/>
            </p:nvGrpSpPr>
            <p:grpSpPr bwMode="auto">
              <a:xfrm>
                <a:off x="3896" y="2337"/>
                <a:ext cx="362" cy="326"/>
                <a:chOff x="4276" y="1746"/>
                <a:chExt cx="362" cy="326"/>
              </a:xfrm>
            </p:grpSpPr>
            <p:sp>
              <p:nvSpPr>
                <p:cNvPr id="33" name="Oval 25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4</a:t>
                  </a:r>
                </a:p>
              </p:txBody>
            </p:sp>
          </p:grpSp>
          <p:cxnSp>
            <p:nvCxnSpPr>
              <p:cNvPr id="31" name="AutoShape 50"/>
              <p:cNvCxnSpPr>
                <a:cxnSpLocks noChangeShapeType="1"/>
                <a:stCxn id="39" idx="3"/>
                <a:endCxn id="33" idx="7"/>
              </p:cNvCxnSpPr>
              <p:nvPr/>
            </p:nvCxnSpPr>
            <p:spPr bwMode="auto">
              <a:xfrm rot="5400000">
                <a:off x="4255" y="2101"/>
                <a:ext cx="232" cy="32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AutoShape 53"/>
              <p:cNvCxnSpPr>
                <a:cxnSpLocks noChangeShapeType="1"/>
                <a:stCxn id="33" idx="2"/>
                <a:endCxn id="39" idx="2"/>
              </p:cNvCxnSpPr>
              <p:nvPr/>
            </p:nvCxnSpPr>
            <p:spPr bwMode="auto">
              <a:xfrm rot="10800000" flipH="1">
                <a:off x="3908" y="2044"/>
                <a:ext cx="575" cy="441"/>
              </a:xfrm>
              <a:prstGeom prst="curvedConnector3">
                <a:avLst>
                  <a:gd name="adj1" fmla="val -2505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" name="Group 50"/>
            <p:cNvGrpSpPr>
              <a:grpSpLocks/>
            </p:cNvGrpSpPr>
            <p:nvPr/>
          </p:nvGrpSpPr>
          <p:grpSpPr bwMode="auto">
            <a:xfrm>
              <a:off x="1914525" y="4406900"/>
              <a:ext cx="574675" cy="1008063"/>
              <a:chOff x="4979" y="2794"/>
              <a:chExt cx="362" cy="635"/>
            </a:xfrm>
          </p:grpSpPr>
          <p:grpSp>
            <p:nvGrpSpPr>
              <p:cNvPr id="26" name="Group 40"/>
              <p:cNvGrpSpPr>
                <a:grpSpLocks/>
              </p:cNvGrpSpPr>
              <p:nvPr/>
            </p:nvGrpSpPr>
            <p:grpSpPr bwMode="auto">
              <a:xfrm>
                <a:off x="4979" y="3103"/>
                <a:ext cx="362" cy="326"/>
                <a:chOff x="4276" y="1746"/>
                <a:chExt cx="362" cy="326"/>
              </a:xfrm>
            </p:grpSpPr>
            <p:sp>
              <p:nvSpPr>
                <p:cNvPr id="28" name="Oval 41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6</a:t>
                  </a:r>
                </a:p>
              </p:txBody>
            </p:sp>
          </p:grpSp>
          <p:cxnSp>
            <p:nvCxnSpPr>
              <p:cNvPr id="27" name="AutoShape 54"/>
              <p:cNvCxnSpPr>
                <a:cxnSpLocks noChangeShapeType="1"/>
                <a:stCxn id="35" idx="4"/>
                <a:endCxn id="28" idx="0"/>
              </p:cNvCxnSpPr>
              <p:nvPr/>
            </p:nvCxnSpPr>
            <p:spPr bwMode="auto">
              <a:xfrm rot="5400000">
                <a:off x="5014" y="2946"/>
                <a:ext cx="309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" name="Group 55"/>
            <p:cNvGrpSpPr>
              <a:grpSpLocks/>
            </p:cNvGrpSpPr>
            <p:nvPr/>
          </p:nvGrpSpPr>
          <p:grpSpPr bwMode="auto">
            <a:xfrm>
              <a:off x="2487613" y="5132388"/>
              <a:ext cx="574675" cy="1314450"/>
              <a:chOff x="5345" y="3199"/>
              <a:chExt cx="362" cy="828"/>
            </a:xfrm>
          </p:grpSpPr>
          <p:grpSp>
            <p:nvGrpSpPr>
              <p:cNvPr id="22" name="Group 6"/>
              <p:cNvGrpSpPr>
                <a:grpSpLocks/>
              </p:cNvGrpSpPr>
              <p:nvPr/>
            </p:nvGrpSpPr>
            <p:grpSpPr bwMode="auto">
              <a:xfrm>
                <a:off x="5345" y="3701"/>
                <a:ext cx="362" cy="326"/>
                <a:chOff x="4726" y="2684"/>
                <a:chExt cx="362" cy="326"/>
              </a:xfrm>
            </p:grpSpPr>
            <p:sp>
              <p:nvSpPr>
                <p:cNvPr id="24" name="Oval 7"/>
                <p:cNvSpPr>
                  <a:spLocks noChangeArrowheads="1"/>
                </p:cNvSpPr>
                <p:nvPr/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571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5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7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8</a:t>
                  </a:r>
                </a:p>
              </p:txBody>
            </p:sp>
          </p:grpSp>
          <p:cxnSp>
            <p:nvCxnSpPr>
              <p:cNvPr id="23" name="AutoShape 55"/>
              <p:cNvCxnSpPr>
                <a:cxnSpLocks noChangeShapeType="1"/>
                <a:stCxn id="28" idx="6"/>
                <a:endCxn id="24" idx="0"/>
              </p:cNvCxnSpPr>
              <p:nvPr/>
            </p:nvCxnSpPr>
            <p:spPr bwMode="auto">
              <a:xfrm>
                <a:off x="5351" y="3199"/>
                <a:ext cx="181" cy="502"/>
              </a:xfrm>
              <a:prstGeom prst="curvedConnector2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6" name="Group 60"/>
            <p:cNvGrpSpPr>
              <a:grpSpLocks/>
            </p:cNvGrpSpPr>
            <p:nvPr/>
          </p:nvGrpSpPr>
          <p:grpSpPr bwMode="auto">
            <a:xfrm>
              <a:off x="1101725" y="5132388"/>
              <a:ext cx="920750" cy="1241425"/>
              <a:chOff x="4467" y="3251"/>
              <a:chExt cx="580" cy="782"/>
            </a:xfrm>
          </p:grpSpPr>
          <p:grpSp>
            <p:nvGrpSpPr>
              <p:cNvPr id="17" name="Group 43"/>
              <p:cNvGrpSpPr>
                <a:grpSpLocks/>
              </p:cNvGrpSpPr>
              <p:nvPr/>
            </p:nvGrpSpPr>
            <p:grpSpPr bwMode="auto">
              <a:xfrm>
                <a:off x="4467" y="3707"/>
                <a:ext cx="362" cy="326"/>
                <a:chOff x="4276" y="1746"/>
                <a:chExt cx="362" cy="326"/>
              </a:xfrm>
            </p:grpSpPr>
            <p:sp>
              <p:nvSpPr>
                <p:cNvPr id="20" name="Oval 44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7</a:t>
                  </a:r>
                </a:p>
              </p:txBody>
            </p:sp>
          </p:grpSp>
          <p:cxnSp>
            <p:nvCxnSpPr>
              <p:cNvPr id="18" name="AutoShape 56"/>
              <p:cNvCxnSpPr>
                <a:cxnSpLocks noChangeShapeType="1"/>
                <a:stCxn id="28" idx="3"/>
                <a:endCxn id="20" idx="7"/>
              </p:cNvCxnSpPr>
              <p:nvPr/>
            </p:nvCxnSpPr>
            <p:spPr bwMode="auto">
              <a:xfrm rot="5400000">
                <a:off x="4715" y="3418"/>
                <a:ext cx="395" cy="26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AutoShape 57"/>
              <p:cNvCxnSpPr>
                <a:cxnSpLocks noChangeShapeType="1"/>
                <a:stCxn id="20" idx="2"/>
                <a:endCxn id="28" idx="2"/>
              </p:cNvCxnSpPr>
              <p:nvPr/>
            </p:nvCxnSpPr>
            <p:spPr bwMode="auto">
              <a:xfrm rot="10800000" flipH="1">
                <a:off x="4479" y="3251"/>
                <a:ext cx="517" cy="604"/>
              </a:xfrm>
              <a:prstGeom prst="curvedConnector3">
                <a:avLst>
                  <a:gd name="adj1" fmla="val -2786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599560" y="2085480"/>
              <a:ext cx="1980000" cy="1008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0920" y="2078640"/>
                <a:ext cx="199224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5639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6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dirty="0">
              <a:solidFill>
                <a:srgbClr val="898989"/>
              </a:solidFill>
              <a:latin typeface="Cambria" panose="02040503050406030204" pitchFamily="18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227116"/>
            <a:ext cx="4399920" cy="544116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Cambria" panose="02040503050406030204" pitchFamily="18" charset="0"/>
              </a:rPr>
              <a:t>Variable List of Edges</a:t>
            </a:r>
          </a:p>
        </p:txBody>
      </p:sp>
      <p:graphicFrame>
        <p:nvGraphicFramePr>
          <p:cNvPr id="209000" name="Group 10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640784" y="2052883"/>
          <a:ext cx="2075260" cy="3042047"/>
        </p:xfrm>
        <a:graphic>
          <a:graphicData uri="http://schemas.openxmlformats.org/drawingml/2006/table">
            <a:tbl>
              <a:tblPr/>
              <a:tblGrid>
                <a:gridCol w="957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07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Edge</a:t>
                      </a:r>
                    </a:p>
                  </a:txBody>
                  <a:tcPr marL="68580" marR="68580" marT="34285" marB="342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Use</a:t>
                      </a:r>
                    </a:p>
                  </a:txBody>
                  <a:tcPr marL="68580" marR="68580" marT="34285" marB="342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74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(1, 2)</a:t>
                      </a:r>
                    </a:p>
                  </a:txBody>
                  <a:tcPr marL="68580" marR="68580" marT="34285" marB="342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5" marB="342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9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(2, 3)</a:t>
                      </a:r>
                    </a:p>
                  </a:txBody>
                  <a:tcPr marL="68580" marR="68580" marT="34285" marB="342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5" marB="342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(3, 4)</a:t>
                      </a:r>
                    </a:p>
                  </a:txBody>
                  <a:tcPr marL="68580" marR="68580" marT="34285" marB="342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{ i, length }</a:t>
                      </a:r>
                    </a:p>
                  </a:txBody>
                  <a:tcPr marL="68580" marR="68580" marT="34285" marB="342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9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(4, 3)</a:t>
                      </a:r>
                    </a:p>
                  </a:txBody>
                  <a:tcPr marL="68580" marR="68580" marT="34285" marB="342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5" marB="342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8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(3, 5)</a:t>
                      </a:r>
                    </a:p>
                  </a:txBody>
                  <a:tcPr marL="68580" marR="68580" marT="34285" marB="342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{ i, length }</a:t>
                      </a:r>
                    </a:p>
                  </a:txBody>
                  <a:tcPr marL="68580" marR="68580" marT="34285" marB="342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32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(5, 6)</a:t>
                      </a:r>
                    </a:p>
                  </a:txBody>
                  <a:tcPr marL="68580" marR="68580" marT="34285" marB="342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5" marB="342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65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(6, 7)</a:t>
                      </a:r>
                    </a:p>
                  </a:txBody>
                  <a:tcPr marL="68580" marR="68580" marT="34285" marB="342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{ i, length }</a:t>
                      </a:r>
                    </a:p>
                  </a:txBody>
                  <a:tcPr marL="68580" marR="68580" marT="34285" marB="342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1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(7, 6)</a:t>
                      </a:r>
                    </a:p>
                  </a:txBody>
                  <a:tcPr marL="68580" marR="68580" marT="34285" marB="342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endParaRPr kumimoji="0" lang="zh-CN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8580" marR="68580" marT="34285" marB="342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98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(6, 8)</a:t>
                      </a:r>
                    </a:p>
                  </a:txBody>
                  <a:tcPr marL="68580" marR="68580" marT="34285" marB="3428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{ </a:t>
                      </a:r>
                      <a:r>
                        <a:rPr kumimoji="0" lang="en-US" altLang="zh-CN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i</a:t>
                      </a:r>
                      <a:r>
                        <a:rPr kumimoji="0" lang="en-US" altLang="zh-CN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, length }</a:t>
                      </a:r>
                    </a:p>
                  </a:txBody>
                  <a:tcPr marL="68580" marR="68580" marT="34285" marB="342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5575639" y="1507943"/>
            <a:ext cx="1752063" cy="3826117"/>
            <a:chOff x="404813" y="757238"/>
            <a:chExt cx="2657475" cy="5689600"/>
          </a:xfrm>
        </p:grpSpPr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1309688" y="757238"/>
              <a:ext cx="574675" cy="825500"/>
              <a:chOff x="4466" y="495"/>
              <a:chExt cx="362" cy="520"/>
            </a:xfrm>
          </p:grpSpPr>
          <p:grpSp>
            <p:nvGrpSpPr>
              <p:cNvPr id="45" name="Group 9"/>
              <p:cNvGrpSpPr>
                <a:grpSpLocks/>
              </p:cNvGrpSpPr>
              <p:nvPr/>
            </p:nvGrpSpPr>
            <p:grpSpPr bwMode="auto">
              <a:xfrm>
                <a:off x="4466" y="689"/>
                <a:ext cx="362" cy="326"/>
                <a:chOff x="3826" y="2684"/>
                <a:chExt cx="362" cy="326"/>
              </a:xfrm>
            </p:grpSpPr>
            <p:sp>
              <p:nvSpPr>
                <p:cNvPr id="47" name="Oval 10"/>
                <p:cNvSpPr>
                  <a:spLocks noChangeArrowheads="1"/>
                </p:cNvSpPr>
                <p:nvPr/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8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8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1</a:t>
                  </a:r>
                </a:p>
              </p:txBody>
            </p:sp>
          </p:grpSp>
          <p:sp>
            <p:nvSpPr>
              <p:cNvPr id="46" name="Line 15"/>
              <p:cNvSpPr>
                <a:spLocks noChangeShapeType="1"/>
              </p:cNvSpPr>
              <p:nvPr/>
            </p:nvSpPr>
            <p:spPr bwMode="auto">
              <a:xfrm>
                <a:off x="4653" y="495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9" name="Group 29"/>
            <p:cNvGrpSpPr>
              <a:grpSpLocks/>
            </p:cNvGrpSpPr>
            <p:nvPr/>
          </p:nvGrpSpPr>
          <p:grpSpPr bwMode="auto">
            <a:xfrm>
              <a:off x="1309688" y="1535113"/>
              <a:ext cx="574675" cy="1004887"/>
              <a:chOff x="4466" y="985"/>
              <a:chExt cx="362" cy="633"/>
            </a:xfrm>
          </p:grpSpPr>
          <p:grpSp>
            <p:nvGrpSpPr>
              <p:cNvPr id="41" name="Group 21"/>
              <p:cNvGrpSpPr>
                <a:grpSpLocks/>
              </p:cNvGrpSpPr>
              <p:nvPr/>
            </p:nvGrpSpPr>
            <p:grpSpPr bwMode="auto">
              <a:xfrm>
                <a:off x="4466" y="1292"/>
                <a:ext cx="362" cy="326"/>
                <a:chOff x="4276" y="1746"/>
                <a:chExt cx="362" cy="326"/>
              </a:xfrm>
            </p:grpSpPr>
            <p:sp>
              <p:nvSpPr>
                <p:cNvPr id="43" name="Oval 22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4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 dirty="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2</a:t>
                  </a:r>
                </a:p>
              </p:txBody>
            </p:sp>
          </p:grpSp>
          <p:cxnSp>
            <p:nvCxnSpPr>
              <p:cNvPr id="42" name="AutoShape 48"/>
              <p:cNvCxnSpPr>
                <a:cxnSpLocks noChangeShapeType="1"/>
                <a:stCxn id="47" idx="4"/>
                <a:endCxn id="43" idx="0"/>
              </p:cNvCxnSpPr>
              <p:nvPr/>
            </p:nvCxnSpPr>
            <p:spPr bwMode="auto">
              <a:xfrm rot="5400000">
                <a:off x="4502" y="1136"/>
                <a:ext cx="307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" name="Group 34"/>
            <p:cNvGrpSpPr>
              <a:grpSpLocks/>
            </p:cNvGrpSpPr>
            <p:nvPr/>
          </p:nvGrpSpPr>
          <p:grpSpPr bwMode="auto">
            <a:xfrm>
              <a:off x="1309688" y="2493963"/>
              <a:ext cx="574675" cy="1004887"/>
              <a:chOff x="4466" y="1589"/>
              <a:chExt cx="362" cy="633"/>
            </a:xfrm>
          </p:grpSpPr>
          <p:grpSp>
            <p:nvGrpSpPr>
              <p:cNvPr id="37" name="Group 27"/>
              <p:cNvGrpSpPr>
                <a:grpSpLocks/>
              </p:cNvGrpSpPr>
              <p:nvPr/>
            </p:nvGrpSpPr>
            <p:grpSpPr bwMode="auto">
              <a:xfrm>
                <a:off x="4466" y="1896"/>
                <a:ext cx="362" cy="326"/>
                <a:chOff x="4276" y="1746"/>
                <a:chExt cx="362" cy="326"/>
              </a:xfrm>
            </p:grpSpPr>
            <p:sp>
              <p:nvSpPr>
                <p:cNvPr id="39" name="Oval 28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0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3</a:t>
                  </a:r>
                </a:p>
              </p:txBody>
            </p:sp>
          </p:grpSp>
          <p:cxnSp>
            <p:nvCxnSpPr>
              <p:cNvPr id="38" name="AutoShape 49"/>
              <p:cNvCxnSpPr>
                <a:cxnSpLocks noChangeShapeType="1"/>
                <a:stCxn id="43" idx="4"/>
                <a:endCxn id="39" idx="0"/>
              </p:cNvCxnSpPr>
              <p:nvPr/>
            </p:nvCxnSpPr>
            <p:spPr bwMode="auto">
              <a:xfrm rot="5400000">
                <a:off x="4501" y="1740"/>
                <a:ext cx="308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" name="Group 37"/>
            <p:cNvGrpSpPr>
              <a:grpSpLocks/>
            </p:cNvGrpSpPr>
            <p:nvPr/>
          </p:nvGrpSpPr>
          <p:grpSpPr bwMode="auto">
            <a:xfrm>
              <a:off x="1914525" y="3937000"/>
              <a:ext cx="574675" cy="517525"/>
              <a:chOff x="4276" y="1746"/>
              <a:chExt cx="362" cy="326"/>
            </a:xfrm>
          </p:grpSpPr>
          <p:sp>
            <p:nvSpPr>
              <p:cNvPr id="35" name="Oval 38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500">
                  <a:latin typeface="Cambria" panose="02040503050406030204" pitchFamily="18" charset="0"/>
                </a:endParaRPr>
              </a:p>
            </p:txBody>
          </p:sp>
          <p:sp>
            <p:nvSpPr>
              <p:cNvPr id="36" name="Text Box 39"/>
              <p:cNvSpPr txBox="1">
                <a:spLocks noChangeArrowheads="1"/>
              </p:cNvSpPr>
              <p:nvPr/>
            </p:nvSpPr>
            <p:spPr bwMode="auto">
              <a:xfrm>
                <a:off x="4276" y="1769"/>
                <a:ext cx="285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/>
                <a:r>
                  <a:rPr lang="en-US" altLang="en-US" sz="15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5</a:t>
                </a:r>
              </a:p>
            </p:txBody>
          </p:sp>
        </p:grpSp>
        <p:cxnSp>
          <p:nvCxnSpPr>
            <p:cNvPr id="12" name="AutoShape 52"/>
            <p:cNvCxnSpPr>
              <a:cxnSpLocks noChangeShapeType="1"/>
            </p:cNvCxnSpPr>
            <p:nvPr/>
          </p:nvCxnSpPr>
          <p:spPr bwMode="auto">
            <a:xfrm>
              <a:off x="1893888" y="3216275"/>
              <a:ext cx="317500" cy="71120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" name="Group 44"/>
            <p:cNvGrpSpPr>
              <a:grpSpLocks/>
            </p:cNvGrpSpPr>
            <p:nvPr/>
          </p:nvGrpSpPr>
          <p:grpSpPr bwMode="auto">
            <a:xfrm>
              <a:off x="404813" y="3216275"/>
              <a:ext cx="1012825" cy="982663"/>
              <a:chOff x="3896" y="2044"/>
              <a:chExt cx="638" cy="619"/>
            </a:xfrm>
          </p:grpSpPr>
          <p:grpSp>
            <p:nvGrpSpPr>
              <p:cNvPr id="30" name="Group 24"/>
              <p:cNvGrpSpPr>
                <a:grpSpLocks/>
              </p:cNvGrpSpPr>
              <p:nvPr/>
            </p:nvGrpSpPr>
            <p:grpSpPr bwMode="auto">
              <a:xfrm>
                <a:off x="3896" y="2337"/>
                <a:ext cx="362" cy="326"/>
                <a:chOff x="4276" y="1746"/>
                <a:chExt cx="362" cy="326"/>
              </a:xfrm>
            </p:grpSpPr>
            <p:sp>
              <p:nvSpPr>
                <p:cNvPr id="33" name="Oval 25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4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4</a:t>
                  </a:r>
                </a:p>
              </p:txBody>
            </p:sp>
          </p:grpSp>
          <p:cxnSp>
            <p:nvCxnSpPr>
              <p:cNvPr id="31" name="AutoShape 50"/>
              <p:cNvCxnSpPr>
                <a:cxnSpLocks noChangeShapeType="1"/>
                <a:stCxn id="39" idx="3"/>
                <a:endCxn id="33" idx="7"/>
              </p:cNvCxnSpPr>
              <p:nvPr/>
            </p:nvCxnSpPr>
            <p:spPr bwMode="auto">
              <a:xfrm rot="5400000">
                <a:off x="4255" y="2101"/>
                <a:ext cx="232" cy="32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AutoShape 53"/>
              <p:cNvCxnSpPr>
                <a:cxnSpLocks noChangeShapeType="1"/>
                <a:stCxn id="33" idx="2"/>
                <a:endCxn id="39" idx="2"/>
              </p:cNvCxnSpPr>
              <p:nvPr/>
            </p:nvCxnSpPr>
            <p:spPr bwMode="auto">
              <a:xfrm rot="10800000" flipH="1">
                <a:off x="3908" y="2044"/>
                <a:ext cx="575" cy="441"/>
              </a:xfrm>
              <a:prstGeom prst="curvedConnector3">
                <a:avLst>
                  <a:gd name="adj1" fmla="val -2505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" name="Group 50"/>
            <p:cNvGrpSpPr>
              <a:grpSpLocks/>
            </p:cNvGrpSpPr>
            <p:nvPr/>
          </p:nvGrpSpPr>
          <p:grpSpPr bwMode="auto">
            <a:xfrm>
              <a:off x="1914525" y="4406900"/>
              <a:ext cx="574675" cy="1008063"/>
              <a:chOff x="4979" y="2794"/>
              <a:chExt cx="362" cy="635"/>
            </a:xfrm>
          </p:grpSpPr>
          <p:grpSp>
            <p:nvGrpSpPr>
              <p:cNvPr id="26" name="Group 40"/>
              <p:cNvGrpSpPr>
                <a:grpSpLocks/>
              </p:cNvGrpSpPr>
              <p:nvPr/>
            </p:nvGrpSpPr>
            <p:grpSpPr bwMode="auto">
              <a:xfrm>
                <a:off x="4979" y="3103"/>
                <a:ext cx="362" cy="326"/>
                <a:chOff x="4276" y="1746"/>
                <a:chExt cx="362" cy="326"/>
              </a:xfrm>
            </p:grpSpPr>
            <p:sp>
              <p:nvSpPr>
                <p:cNvPr id="28" name="Oval 41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9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6</a:t>
                  </a:r>
                </a:p>
              </p:txBody>
            </p:sp>
          </p:grpSp>
          <p:cxnSp>
            <p:nvCxnSpPr>
              <p:cNvPr id="27" name="AutoShape 54"/>
              <p:cNvCxnSpPr>
                <a:cxnSpLocks noChangeShapeType="1"/>
                <a:stCxn id="35" idx="4"/>
                <a:endCxn id="28" idx="0"/>
              </p:cNvCxnSpPr>
              <p:nvPr/>
            </p:nvCxnSpPr>
            <p:spPr bwMode="auto">
              <a:xfrm rot="5400000">
                <a:off x="5014" y="2946"/>
                <a:ext cx="309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" name="Group 55"/>
            <p:cNvGrpSpPr>
              <a:grpSpLocks/>
            </p:cNvGrpSpPr>
            <p:nvPr/>
          </p:nvGrpSpPr>
          <p:grpSpPr bwMode="auto">
            <a:xfrm>
              <a:off x="2487613" y="5132388"/>
              <a:ext cx="574675" cy="1314450"/>
              <a:chOff x="5345" y="3199"/>
              <a:chExt cx="362" cy="828"/>
            </a:xfrm>
          </p:grpSpPr>
          <p:grpSp>
            <p:nvGrpSpPr>
              <p:cNvPr id="22" name="Group 6"/>
              <p:cNvGrpSpPr>
                <a:grpSpLocks/>
              </p:cNvGrpSpPr>
              <p:nvPr/>
            </p:nvGrpSpPr>
            <p:grpSpPr bwMode="auto">
              <a:xfrm>
                <a:off x="5345" y="3701"/>
                <a:ext cx="362" cy="326"/>
                <a:chOff x="4726" y="2684"/>
                <a:chExt cx="362" cy="326"/>
              </a:xfrm>
            </p:grpSpPr>
            <p:sp>
              <p:nvSpPr>
                <p:cNvPr id="24" name="Oval 7"/>
                <p:cNvSpPr>
                  <a:spLocks noChangeArrowheads="1"/>
                </p:cNvSpPr>
                <p:nvPr/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571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5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7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8</a:t>
                  </a:r>
                </a:p>
              </p:txBody>
            </p:sp>
          </p:grpSp>
          <p:cxnSp>
            <p:nvCxnSpPr>
              <p:cNvPr id="23" name="AutoShape 55"/>
              <p:cNvCxnSpPr>
                <a:cxnSpLocks noChangeShapeType="1"/>
                <a:stCxn id="28" idx="6"/>
                <a:endCxn id="24" idx="0"/>
              </p:cNvCxnSpPr>
              <p:nvPr/>
            </p:nvCxnSpPr>
            <p:spPr bwMode="auto">
              <a:xfrm>
                <a:off x="5351" y="3199"/>
                <a:ext cx="181" cy="502"/>
              </a:xfrm>
              <a:prstGeom prst="curvedConnector2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6" name="Group 60"/>
            <p:cNvGrpSpPr>
              <a:grpSpLocks/>
            </p:cNvGrpSpPr>
            <p:nvPr/>
          </p:nvGrpSpPr>
          <p:grpSpPr bwMode="auto">
            <a:xfrm>
              <a:off x="1101725" y="5132388"/>
              <a:ext cx="920750" cy="1241425"/>
              <a:chOff x="4467" y="3251"/>
              <a:chExt cx="580" cy="782"/>
            </a:xfrm>
          </p:grpSpPr>
          <p:grpSp>
            <p:nvGrpSpPr>
              <p:cNvPr id="17" name="Group 43"/>
              <p:cNvGrpSpPr>
                <a:grpSpLocks/>
              </p:cNvGrpSpPr>
              <p:nvPr/>
            </p:nvGrpSpPr>
            <p:grpSpPr bwMode="auto">
              <a:xfrm>
                <a:off x="4467" y="3707"/>
                <a:ext cx="362" cy="326"/>
                <a:chOff x="4276" y="1746"/>
                <a:chExt cx="362" cy="326"/>
              </a:xfrm>
            </p:grpSpPr>
            <p:sp>
              <p:nvSpPr>
                <p:cNvPr id="20" name="Oval 44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7</a:t>
                  </a:r>
                </a:p>
              </p:txBody>
            </p:sp>
          </p:grpSp>
          <p:cxnSp>
            <p:nvCxnSpPr>
              <p:cNvPr id="18" name="AutoShape 56"/>
              <p:cNvCxnSpPr>
                <a:cxnSpLocks noChangeShapeType="1"/>
                <a:stCxn id="28" idx="3"/>
                <a:endCxn id="20" idx="7"/>
              </p:cNvCxnSpPr>
              <p:nvPr/>
            </p:nvCxnSpPr>
            <p:spPr bwMode="auto">
              <a:xfrm rot="5400000">
                <a:off x="4715" y="3418"/>
                <a:ext cx="395" cy="26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AutoShape 57"/>
              <p:cNvCxnSpPr>
                <a:cxnSpLocks noChangeShapeType="1"/>
                <a:stCxn id="20" idx="2"/>
                <a:endCxn id="28" idx="2"/>
              </p:cNvCxnSpPr>
              <p:nvPr/>
            </p:nvCxnSpPr>
            <p:spPr bwMode="auto">
              <a:xfrm rot="10800000" flipH="1">
                <a:off x="4479" y="3251"/>
                <a:ext cx="517" cy="604"/>
              </a:xfrm>
              <a:prstGeom prst="curvedConnector3">
                <a:avLst>
                  <a:gd name="adj1" fmla="val -2786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404802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6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035202" y="182270"/>
            <a:ext cx="1739696" cy="50125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DU-Paths</a:t>
            </a:r>
          </a:p>
        </p:txBody>
      </p:sp>
      <p:graphicFrame>
        <p:nvGraphicFramePr>
          <p:cNvPr id="220338" name="Group 178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59535" y="1431132"/>
          <a:ext cx="3268266" cy="3630217"/>
        </p:xfrm>
        <a:graphic>
          <a:graphicData uri="http://schemas.openxmlformats.org/drawingml/2006/table">
            <a:tbl>
              <a:tblPr/>
              <a:tblGrid>
                <a:gridCol w="889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variable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DU Pairs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DU Paths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3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numbers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(1, 4)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(1, 5)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(1, 7)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[ 1, 2, 3, 4 ]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[ 1, 2, 3, 5 ]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[ 1, 2, 3, 5, 6, 7 ]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length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(1, 5)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(1, 8)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(3,4))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(3,5))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(6,7))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(6,8))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[ 1, 2, 3, 5 ]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[ 1, 2, 3, 5, 6, 8 ]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[ 1, 2, 3, 4 ]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[ 1, 2, 3, 5 ]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[ 1, 2, 3, 5, 6, 7 ]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[ 1, 2, 3, 5, 6, 8 ] 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var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(8, 8)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No path needed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7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sum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(1, 4)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(1, 5)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(4, 4)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(4, 5)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[ 1, 2, 3, 4 ]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[ 1, 2, 3, 5 ]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[ 4, 3, 4 ]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[ 4, 3, 5 ]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3358982" y="976894"/>
            <a:ext cx="5877668" cy="4712852"/>
            <a:chOff x="4882054" y="421408"/>
            <a:chExt cx="7836891" cy="6283803"/>
          </a:xfrm>
        </p:grpSpPr>
        <p:sp>
          <p:nvSpPr>
            <p:cNvPr id="8" name="Text Box 38"/>
            <p:cNvSpPr txBox="1">
              <a:spLocks noChangeArrowheads="1"/>
            </p:cNvSpPr>
            <p:nvPr/>
          </p:nvSpPr>
          <p:spPr bwMode="auto">
            <a:xfrm>
              <a:off x="7507287" y="886545"/>
              <a:ext cx="32686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(1) = { numbers, sum, length }</a:t>
              </a:r>
            </a:p>
          </p:txBody>
        </p:sp>
        <p:sp>
          <p:nvSpPr>
            <p:cNvPr id="9" name="Text Box 39"/>
            <p:cNvSpPr txBox="1">
              <a:spLocks noChangeArrowheads="1"/>
            </p:cNvSpPr>
            <p:nvPr/>
          </p:nvSpPr>
          <p:spPr bwMode="auto">
            <a:xfrm>
              <a:off x="7545389" y="1826345"/>
              <a:ext cx="179882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(2) = {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}</a:t>
              </a:r>
            </a:p>
          </p:txBody>
        </p:sp>
        <p:sp>
          <p:nvSpPr>
            <p:cNvPr id="10" name="Text Box 44"/>
            <p:cNvSpPr txBox="1">
              <a:spLocks noChangeArrowheads="1"/>
            </p:cNvSpPr>
            <p:nvPr/>
          </p:nvSpPr>
          <p:spPr bwMode="auto">
            <a:xfrm>
              <a:off x="8276811" y="3628663"/>
              <a:ext cx="39122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(5) = {mean,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varsum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}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use (5) = { numbers, length, sum }</a:t>
              </a:r>
            </a:p>
          </p:txBody>
        </p:sp>
        <p:sp>
          <p:nvSpPr>
            <p:cNvPr id="11" name="Text Box 49"/>
            <p:cNvSpPr txBox="1">
              <a:spLocks noChangeArrowheads="1"/>
            </p:cNvSpPr>
            <p:nvPr/>
          </p:nvSpPr>
          <p:spPr bwMode="auto">
            <a:xfrm>
              <a:off x="8496195" y="6033458"/>
              <a:ext cx="422275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(8) = {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var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}</a:t>
              </a:r>
            </a:p>
            <a:p>
              <a:pPr eaLnBrk="1" hangingPunct="1"/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use (8) = {length, mean,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var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}</a:t>
              </a:r>
            </a:p>
          </p:txBody>
        </p:sp>
        <p:grpSp>
          <p:nvGrpSpPr>
            <p:cNvPr id="12" name="Group 54"/>
            <p:cNvGrpSpPr>
              <a:grpSpLocks/>
            </p:cNvGrpSpPr>
            <p:nvPr/>
          </p:nvGrpSpPr>
          <p:grpSpPr bwMode="auto">
            <a:xfrm>
              <a:off x="6551614" y="4907682"/>
              <a:ext cx="4300538" cy="481013"/>
              <a:chOff x="1544" y="3316"/>
              <a:chExt cx="2709" cy="303"/>
            </a:xfrm>
          </p:grpSpPr>
          <p:sp>
            <p:nvSpPr>
              <p:cNvPr id="54" name="Text Box 51"/>
              <p:cNvSpPr txBox="1">
                <a:spLocks noChangeArrowheads="1"/>
              </p:cNvSpPr>
              <p:nvPr/>
            </p:nvSpPr>
            <p:spPr bwMode="auto">
              <a:xfrm>
                <a:off x="2820" y="3316"/>
                <a:ext cx="1433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(6, 8) = { </a:t>
                </a:r>
                <a:r>
                  <a:rPr lang="en-US" altLang="zh-CN" sz="1200" b="1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, length }</a:t>
                </a:r>
              </a:p>
            </p:txBody>
          </p:sp>
          <p:sp>
            <p:nvSpPr>
              <p:cNvPr id="55" name="Text Box 52"/>
              <p:cNvSpPr txBox="1">
                <a:spLocks noChangeArrowheads="1"/>
              </p:cNvSpPr>
              <p:nvPr/>
            </p:nvSpPr>
            <p:spPr bwMode="auto">
              <a:xfrm>
                <a:off x="1544" y="3464"/>
                <a:ext cx="1433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(6, 7) = { i, length }</a:t>
                </a:r>
              </a:p>
            </p:txBody>
          </p:sp>
        </p:grpSp>
        <p:grpSp>
          <p:nvGrpSpPr>
            <p:cNvPr id="13" name="组合 1"/>
            <p:cNvGrpSpPr>
              <a:grpSpLocks/>
            </p:cNvGrpSpPr>
            <p:nvPr/>
          </p:nvGrpSpPr>
          <p:grpSpPr bwMode="auto">
            <a:xfrm>
              <a:off x="4882054" y="421408"/>
              <a:ext cx="4217778" cy="6283803"/>
              <a:chOff x="1983332" y="819061"/>
              <a:chExt cx="4216971" cy="6283706"/>
            </a:xfrm>
          </p:grpSpPr>
          <p:grpSp>
            <p:nvGrpSpPr>
              <p:cNvPr id="18" name="Group 2"/>
              <p:cNvGrpSpPr>
                <a:grpSpLocks/>
              </p:cNvGrpSpPr>
              <p:nvPr/>
            </p:nvGrpSpPr>
            <p:grpSpPr bwMode="auto">
              <a:xfrm>
                <a:off x="3275856" y="819061"/>
                <a:ext cx="2876550" cy="5627688"/>
                <a:chOff x="274" y="490"/>
                <a:chExt cx="1812" cy="3545"/>
              </a:xfrm>
            </p:grpSpPr>
            <p:grpSp>
              <p:nvGrpSpPr>
                <p:cNvPr id="20" name="Group 3"/>
                <p:cNvGrpSpPr>
                  <a:grpSpLocks/>
                </p:cNvGrpSpPr>
                <p:nvPr/>
              </p:nvGrpSpPr>
              <p:grpSpPr bwMode="auto">
                <a:xfrm>
                  <a:off x="1736" y="3701"/>
                  <a:ext cx="350" cy="333"/>
                  <a:chOff x="4738" y="2684"/>
                  <a:chExt cx="350" cy="333"/>
                </a:xfrm>
              </p:grpSpPr>
              <p:sp>
                <p:nvSpPr>
                  <p:cNvPr id="52" name="Oval 4"/>
                  <p:cNvSpPr>
                    <a:spLocks noChangeArrowheads="1"/>
                  </p:cNvSpPr>
                  <p:nvPr/>
                </p:nvSpPr>
                <p:spPr bwMode="auto">
                  <a:xfrm>
                    <a:off x="4738" y="2684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571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42" y="2707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8</a:t>
                    </a:r>
                  </a:p>
                </p:txBody>
              </p:sp>
            </p:grpSp>
            <p:grpSp>
              <p:nvGrpSpPr>
                <p:cNvPr id="21" name="Group 6"/>
                <p:cNvGrpSpPr>
                  <a:grpSpLocks/>
                </p:cNvGrpSpPr>
                <p:nvPr/>
              </p:nvGrpSpPr>
              <p:grpSpPr bwMode="auto">
                <a:xfrm>
                  <a:off x="801" y="684"/>
                  <a:ext cx="350" cy="333"/>
                  <a:chOff x="3838" y="2684"/>
                  <a:chExt cx="350" cy="333"/>
                </a:xfrm>
              </p:grpSpPr>
              <p:sp>
                <p:nvSpPr>
                  <p:cNvPr id="50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3838" y="2684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42" y="2707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22" name="Line 9"/>
                <p:cNvSpPr>
                  <a:spLocks noChangeShapeType="1"/>
                </p:cNvSpPr>
                <p:nvPr/>
              </p:nvSpPr>
              <p:spPr bwMode="auto">
                <a:xfrm>
                  <a:off x="976" y="490"/>
                  <a:ext cx="0" cy="18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>
                    <a:latin typeface="Cambria" panose="02040503050406030204" pitchFamily="18" charset="0"/>
                  </a:endParaRPr>
                </a:p>
              </p:txBody>
            </p:sp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801" y="1287"/>
                  <a:ext cx="350" cy="333"/>
                  <a:chOff x="4288" y="1746"/>
                  <a:chExt cx="350" cy="333"/>
                </a:xfrm>
              </p:grpSpPr>
              <p:sp>
                <p:nvSpPr>
                  <p:cNvPr id="48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9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24" name="Group 13"/>
                <p:cNvGrpSpPr>
                  <a:grpSpLocks/>
                </p:cNvGrpSpPr>
                <p:nvPr/>
              </p:nvGrpSpPr>
              <p:grpSpPr bwMode="auto">
                <a:xfrm>
                  <a:off x="274" y="2493"/>
                  <a:ext cx="350" cy="333"/>
                  <a:chOff x="4288" y="1746"/>
                  <a:chExt cx="350" cy="333"/>
                </a:xfrm>
              </p:grpSpPr>
              <p:sp>
                <p:nvSpPr>
                  <p:cNvPr id="46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4</a:t>
                    </a:r>
                  </a:p>
                </p:txBody>
              </p:sp>
            </p:grpSp>
            <p:grpSp>
              <p:nvGrpSpPr>
                <p:cNvPr id="25" name="Group 16"/>
                <p:cNvGrpSpPr>
                  <a:grpSpLocks/>
                </p:cNvGrpSpPr>
                <p:nvPr/>
              </p:nvGrpSpPr>
              <p:grpSpPr bwMode="auto">
                <a:xfrm>
                  <a:off x="801" y="1891"/>
                  <a:ext cx="350" cy="333"/>
                  <a:chOff x="4288" y="1746"/>
                  <a:chExt cx="350" cy="333"/>
                </a:xfrm>
              </p:grpSpPr>
              <p:sp>
                <p:nvSpPr>
                  <p:cNvPr id="44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26" name="Group 19"/>
                <p:cNvGrpSpPr>
                  <a:grpSpLocks/>
                </p:cNvGrpSpPr>
                <p:nvPr/>
              </p:nvGrpSpPr>
              <p:grpSpPr bwMode="auto">
                <a:xfrm>
                  <a:off x="1314" y="2493"/>
                  <a:ext cx="350" cy="333"/>
                  <a:chOff x="4288" y="1746"/>
                  <a:chExt cx="350" cy="333"/>
                </a:xfrm>
              </p:grpSpPr>
              <p:sp>
                <p:nvSpPr>
                  <p:cNvPr id="42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5</a:t>
                    </a:r>
                  </a:p>
                </p:txBody>
              </p:sp>
            </p:grpSp>
            <p:grpSp>
              <p:nvGrpSpPr>
                <p:cNvPr id="27" name="Group 22"/>
                <p:cNvGrpSpPr>
                  <a:grpSpLocks/>
                </p:cNvGrpSpPr>
                <p:nvPr/>
              </p:nvGrpSpPr>
              <p:grpSpPr bwMode="auto">
                <a:xfrm>
                  <a:off x="1314" y="3098"/>
                  <a:ext cx="350" cy="333"/>
                  <a:chOff x="4288" y="1746"/>
                  <a:chExt cx="350" cy="333"/>
                </a:xfrm>
              </p:grpSpPr>
              <p:sp>
                <p:nvSpPr>
                  <p:cNvPr id="40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6</a:t>
                    </a:r>
                  </a:p>
                </p:txBody>
              </p:sp>
            </p:grpSp>
            <p:grpSp>
              <p:nvGrpSpPr>
                <p:cNvPr id="28" name="Group 25"/>
                <p:cNvGrpSpPr>
                  <a:grpSpLocks/>
                </p:cNvGrpSpPr>
                <p:nvPr/>
              </p:nvGrpSpPr>
              <p:grpSpPr bwMode="auto">
                <a:xfrm>
                  <a:off x="802" y="3702"/>
                  <a:ext cx="350" cy="333"/>
                  <a:chOff x="4288" y="1746"/>
                  <a:chExt cx="350" cy="333"/>
                </a:xfrm>
              </p:grpSpPr>
              <p:sp>
                <p:nvSpPr>
                  <p:cNvPr id="38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7</a:t>
                    </a:r>
                  </a:p>
                </p:txBody>
              </p:sp>
            </p:grpSp>
            <p:cxnSp>
              <p:nvCxnSpPr>
                <p:cNvPr id="29" name="AutoShape 28"/>
                <p:cNvCxnSpPr>
                  <a:cxnSpLocks noChangeShapeType="1"/>
                  <a:stCxn id="50" idx="4"/>
                  <a:endCxn id="48" idx="0"/>
                </p:cNvCxnSpPr>
                <p:nvPr/>
              </p:nvCxnSpPr>
              <p:spPr bwMode="auto">
                <a:xfrm>
                  <a:off x="976" y="986"/>
                  <a:ext cx="0" cy="295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" name="AutoShape 29"/>
                <p:cNvCxnSpPr>
                  <a:cxnSpLocks noChangeShapeType="1"/>
                  <a:stCxn id="48" idx="4"/>
                  <a:endCxn id="44" idx="0"/>
                </p:cNvCxnSpPr>
                <p:nvPr/>
              </p:nvCxnSpPr>
              <p:spPr bwMode="auto">
                <a:xfrm>
                  <a:off x="976" y="1589"/>
                  <a:ext cx="0" cy="296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" name="AutoShape 30"/>
                <p:cNvCxnSpPr>
                  <a:cxnSpLocks noChangeShapeType="1"/>
                  <a:stCxn id="44" idx="3"/>
                  <a:endCxn id="46" idx="7"/>
                </p:cNvCxnSpPr>
                <p:nvPr/>
              </p:nvCxnSpPr>
              <p:spPr bwMode="auto">
                <a:xfrm flipH="1">
                  <a:off x="573" y="2150"/>
                  <a:ext cx="279" cy="38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2" name="AutoShape 31"/>
                <p:cNvCxnSpPr>
                  <a:cxnSpLocks noChangeShapeType="1"/>
                  <a:stCxn id="44" idx="6"/>
                  <a:endCxn id="42" idx="0"/>
                </p:cNvCxnSpPr>
                <p:nvPr/>
              </p:nvCxnSpPr>
              <p:spPr bwMode="auto">
                <a:xfrm>
                  <a:off x="1157" y="2039"/>
                  <a:ext cx="332" cy="448"/>
                </a:xfrm>
                <a:prstGeom prst="curvedConnector2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" name="AutoShape 32"/>
                <p:cNvCxnSpPr>
                  <a:cxnSpLocks noChangeShapeType="1"/>
                  <a:stCxn id="46" idx="3"/>
                  <a:endCxn id="44" idx="2"/>
                </p:cNvCxnSpPr>
                <p:nvPr/>
              </p:nvCxnSpPr>
              <p:spPr bwMode="auto">
                <a:xfrm rot="5400000" flipH="1" flipV="1">
                  <a:off x="203" y="2161"/>
                  <a:ext cx="713" cy="470"/>
                </a:xfrm>
                <a:prstGeom prst="curvedConnector4">
                  <a:avLst>
                    <a:gd name="adj1" fmla="val -25384"/>
                    <a:gd name="adj2" fmla="val -50639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4" name="AutoShape 33"/>
                <p:cNvCxnSpPr>
                  <a:cxnSpLocks noChangeShapeType="1"/>
                  <a:stCxn id="42" idx="4"/>
                  <a:endCxn id="40" idx="0"/>
                </p:cNvCxnSpPr>
                <p:nvPr/>
              </p:nvCxnSpPr>
              <p:spPr bwMode="auto">
                <a:xfrm>
                  <a:off x="1489" y="2795"/>
                  <a:ext cx="0" cy="297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" name="AutoShape 34"/>
                <p:cNvCxnSpPr>
                  <a:cxnSpLocks noChangeShapeType="1"/>
                  <a:stCxn id="40" idx="6"/>
                  <a:endCxn id="52" idx="0"/>
                </p:cNvCxnSpPr>
                <p:nvPr/>
              </p:nvCxnSpPr>
              <p:spPr bwMode="auto">
                <a:xfrm>
                  <a:off x="1670" y="3246"/>
                  <a:ext cx="241" cy="443"/>
                </a:xfrm>
                <a:prstGeom prst="curvedConnector2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6" name="AutoShape 35"/>
                <p:cNvCxnSpPr>
                  <a:cxnSpLocks noChangeShapeType="1"/>
                  <a:stCxn id="40" idx="3"/>
                  <a:endCxn id="38" idx="7"/>
                </p:cNvCxnSpPr>
                <p:nvPr/>
              </p:nvCxnSpPr>
              <p:spPr bwMode="auto">
                <a:xfrm flipH="1">
                  <a:off x="1101" y="3357"/>
                  <a:ext cx="264" cy="382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" name="AutoShape 36"/>
                <p:cNvCxnSpPr>
                  <a:cxnSpLocks noChangeShapeType="1"/>
                  <a:stCxn id="38" idx="3"/>
                  <a:endCxn id="40" idx="2"/>
                </p:cNvCxnSpPr>
                <p:nvPr/>
              </p:nvCxnSpPr>
              <p:spPr bwMode="auto">
                <a:xfrm rot="5400000" flipH="1" flipV="1">
                  <a:off x="723" y="3376"/>
                  <a:ext cx="715" cy="455"/>
                </a:xfrm>
                <a:prstGeom prst="curvedConnector4">
                  <a:avLst>
                    <a:gd name="adj1" fmla="val -25315"/>
                    <a:gd name="adj2" fmla="val -45935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9" name="Text Box 48"/>
              <p:cNvSpPr txBox="1">
                <a:spLocks noChangeArrowheads="1"/>
              </p:cNvSpPr>
              <p:nvPr/>
            </p:nvSpPr>
            <p:spPr bwMode="auto">
              <a:xfrm>
                <a:off x="1983332" y="6610332"/>
                <a:ext cx="4216971" cy="492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 err="1">
                    <a:latin typeface="Cambria" panose="02040503050406030204" pitchFamily="18" charset="0"/>
                  </a:rPr>
                  <a:t>def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 (7) = {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varsum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,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 }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>
                    <a:latin typeface="Cambria" panose="02040503050406030204" pitchFamily="18" charset="0"/>
                  </a:rPr>
                  <a:t>use (7) = {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varsum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, numbers,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, mean }</a:t>
                </a:r>
              </a:p>
            </p:txBody>
          </p:sp>
        </p:grpSp>
        <p:sp>
          <p:nvSpPr>
            <p:cNvPr id="14" name="Text Box 43"/>
            <p:cNvSpPr txBox="1">
              <a:spLocks noChangeArrowheads="1"/>
            </p:cNvSpPr>
            <p:nvPr/>
          </p:nvSpPr>
          <p:spPr bwMode="auto">
            <a:xfrm>
              <a:off x="5075534" y="4112834"/>
              <a:ext cx="2754312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(4) = { sum,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}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use (4) = { sum, numbers,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}</a:t>
              </a:r>
            </a:p>
          </p:txBody>
        </p:sp>
        <p:grpSp>
          <p:nvGrpSpPr>
            <p:cNvPr id="15" name="Group 53"/>
            <p:cNvGrpSpPr>
              <a:grpSpLocks/>
            </p:cNvGrpSpPr>
            <p:nvPr/>
          </p:nvGrpSpPr>
          <p:grpSpPr bwMode="auto">
            <a:xfrm>
              <a:off x="5525295" y="3027370"/>
              <a:ext cx="4327525" cy="604838"/>
              <a:chOff x="1038" y="2019"/>
              <a:chExt cx="2726" cy="381"/>
            </a:xfrm>
          </p:grpSpPr>
          <p:sp>
            <p:nvSpPr>
              <p:cNvPr id="16" name="Text Box 41"/>
              <p:cNvSpPr txBox="1">
                <a:spLocks noChangeArrowheads="1"/>
              </p:cNvSpPr>
              <p:nvPr/>
            </p:nvSpPr>
            <p:spPr bwMode="auto">
              <a:xfrm>
                <a:off x="2331" y="2019"/>
                <a:ext cx="1433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(3, 5) = { i, length }</a:t>
                </a:r>
              </a:p>
            </p:txBody>
          </p:sp>
          <p:sp>
            <p:nvSpPr>
              <p:cNvPr id="17" name="Text Box 50"/>
              <p:cNvSpPr txBox="1">
                <a:spLocks noChangeArrowheads="1"/>
              </p:cNvSpPr>
              <p:nvPr/>
            </p:nvSpPr>
            <p:spPr bwMode="auto">
              <a:xfrm>
                <a:off x="1038" y="2245"/>
                <a:ext cx="1433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(3, 4) = { </a:t>
                </a:r>
                <a:r>
                  <a:rPr lang="en-US" altLang="zh-CN" sz="1200" b="1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, length 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3873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6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5271945" y="169185"/>
            <a:ext cx="1674228" cy="50125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DU-Paths</a:t>
            </a:r>
          </a:p>
        </p:txBody>
      </p:sp>
      <p:graphicFrame>
        <p:nvGraphicFramePr>
          <p:cNvPr id="220329" name="Group 169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233318" y="1478757"/>
          <a:ext cx="3268267" cy="4235423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8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variable</a:t>
                      </a:r>
                    </a:p>
                  </a:txBody>
                  <a:tcPr marL="68580" marR="68580" marT="34294" marB="342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DU Pairs</a:t>
                      </a:r>
                    </a:p>
                  </a:txBody>
                  <a:tcPr marL="68580" marR="68580" marT="34294" marB="342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DU Paths</a:t>
                      </a:r>
                    </a:p>
                  </a:txBody>
                  <a:tcPr marL="68580" marR="68580" marT="34294" marB="342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mean</a:t>
                      </a:r>
                    </a:p>
                  </a:txBody>
                  <a:tcPr marL="68580" marR="68580" marT="34294" marB="342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(5, 7)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(5, 8)</a:t>
                      </a:r>
                    </a:p>
                  </a:txBody>
                  <a:tcPr marL="68580" marR="68580" marT="34294" marB="342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[ 5, 6, 7 ]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[ 5, 6, 8 ]</a:t>
                      </a:r>
                    </a:p>
                  </a:txBody>
                  <a:tcPr marL="68580" marR="68580" marT="34294" marB="342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973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varsum</a:t>
                      </a:r>
                    </a:p>
                  </a:txBody>
                  <a:tcPr marL="68580" marR="68580" marT="34294" marB="342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(5, 7)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(5, 8)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(7, 7)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(7, 8)</a:t>
                      </a:r>
                    </a:p>
                  </a:txBody>
                  <a:tcPr marL="68580" marR="68580" marT="34294" marB="342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[ 5, 6, 7 ]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[ 5, 6, 8 ]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[ 7, 6, 7 ]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[ 7, 6, 8 ]</a:t>
                      </a:r>
                    </a:p>
                  </a:txBody>
                  <a:tcPr marL="68580" marR="68580" marT="34294" marB="342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657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</a:p>
                  </a:txBody>
                  <a:tcPr marL="68580" marR="68580" marT="34294" marB="3429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(2, 4)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(2, (3,4))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(2, (3,5))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(4, 4)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(4, (3,4))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(4, (3,5))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(5, 7)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(5, (6,7))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(5, (6,8))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(7, 7)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(7, (6,7))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(7, (6,8))</a:t>
                      </a:r>
                    </a:p>
                  </a:txBody>
                  <a:tcPr marL="68580" marR="68580" marT="34294" marB="342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[ 2, 3, 4 ]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[ 2, 3, 4 ]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[ 2, 3, 5 ]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[ 4, 3, 4 ]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[ 4, 3, 4 ]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[ 4, 3, 5 ]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[ 5, 6, 7 ]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[ 5, 6, 7 ]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[ 5, 6, 8 ]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[ 7, 6, 7 ]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[ 7, 6, 7 ]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[ 7, 6, 8 ]</a:t>
                      </a:r>
                    </a:p>
                  </a:txBody>
                  <a:tcPr marL="68580" marR="68580" marT="34294" marB="3429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3641371" y="1214124"/>
            <a:ext cx="5877668" cy="4670702"/>
            <a:chOff x="4882054" y="421408"/>
            <a:chExt cx="7836891" cy="6227603"/>
          </a:xfrm>
        </p:grpSpPr>
        <p:sp>
          <p:nvSpPr>
            <p:cNvPr id="8" name="Text Box 38"/>
            <p:cNvSpPr txBox="1">
              <a:spLocks noChangeArrowheads="1"/>
            </p:cNvSpPr>
            <p:nvPr/>
          </p:nvSpPr>
          <p:spPr bwMode="auto">
            <a:xfrm>
              <a:off x="7507287" y="886545"/>
              <a:ext cx="32686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(1) = { numbers, sum, length }</a:t>
              </a:r>
            </a:p>
          </p:txBody>
        </p:sp>
        <p:sp>
          <p:nvSpPr>
            <p:cNvPr id="9" name="Text Box 39"/>
            <p:cNvSpPr txBox="1">
              <a:spLocks noChangeArrowheads="1"/>
            </p:cNvSpPr>
            <p:nvPr/>
          </p:nvSpPr>
          <p:spPr bwMode="auto">
            <a:xfrm>
              <a:off x="7545389" y="1826345"/>
              <a:ext cx="222195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>
                  <a:latin typeface="Cambria" panose="02040503050406030204" pitchFamily="18" charset="0"/>
                  <a:cs typeface="Times New Roman" panose="02020603050405020304" pitchFamily="18" charset="0"/>
                </a:rPr>
                <a:t>def (2) = { i }</a:t>
              </a:r>
            </a:p>
          </p:txBody>
        </p:sp>
        <p:sp>
          <p:nvSpPr>
            <p:cNvPr id="10" name="Text Box 44"/>
            <p:cNvSpPr txBox="1">
              <a:spLocks noChangeArrowheads="1"/>
            </p:cNvSpPr>
            <p:nvPr/>
          </p:nvSpPr>
          <p:spPr bwMode="auto">
            <a:xfrm>
              <a:off x="8276811" y="3628663"/>
              <a:ext cx="373888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(5) = {mean,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varsum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}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use (5) = { numbers, length, sum }</a:t>
              </a:r>
            </a:p>
          </p:txBody>
        </p:sp>
        <p:sp>
          <p:nvSpPr>
            <p:cNvPr id="11" name="Text Box 49"/>
            <p:cNvSpPr txBox="1">
              <a:spLocks noChangeArrowheads="1"/>
            </p:cNvSpPr>
            <p:nvPr/>
          </p:nvSpPr>
          <p:spPr bwMode="auto">
            <a:xfrm>
              <a:off x="8496195" y="6033458"/>
              <a:ext cx="422275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(8) = {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var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}</a:t>
              </a:r>
            </a:p>
            <a:p>
              <a:pPr eaLnBrk="1" hangingPunct="1"/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use (8) = {length, mean,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var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}</a:t>
              </a:r>
            </a:p>
          </p:txBody>
        </p:sp>
        <p:grpSp>
          <p:nvGrpSpPr>
            <p:cNvPr id="12" name="Group 54"/>
            <p:cNvGrpSpPr>
              <a:grpSpLocks/>
            </p:cNvGrpSpPr>
            <p:nvPr/>
          </p:nvGrpSpPr>
          <p:grpSpPr bwMode="auto">
            <a:xfrm>
              <a:off x="6551614" y="4907682"/>
              <a:ext cx="4300538" cy="481013"/>
              <a:chOff x="1544" y="3316"/>
              <a:chExt cx="2709" cy="303"/>
            </a:xfrm>
          </p:grpSpPr>
          <p:sp>
            <p:nvSpPr>
              <p:cNvPr id="54" name="Text Box 51"/>
              <p:cNvSpPr txBox="1">
                <a:spLocks noChangeArrowheads="1"/>
              </p:cNvSpPr>
              <p:nvPr/>
            </p:nvSpPr>
            <p:spPr bwMode="auto">
              <a:xfrm>
                <a:off x="2820" y="3316"/>
                <a:ext cx="1433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(6, 8) = { </a:t>
                </a:r>
                <a:r>
                  <a:rPr lang="en-US" altLang="zh-CN" sz="1200" b="1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, length }</a:t>
                </a:r>
              </a:p>
            </p:txBody>
          </p:sp>
          <p:sp>
            <p:nvSpPr>
              <p:cNvPr id="55" name="Text Box 52"/>
              <p:cNvSpPr txBox="1">
                <a:spLocks noChangeArrowheads="1"/>
              </p:cNvSpPr>
              <p:nvPr/>
            </p:nvSpPr>
            <p:spPr bwMode="auto">
              <a:xfrm>
                <a:off x="1544" y="3464"/>
                <a:ext cx="1433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(6, 7) = { i, length }</a:t>
                </a:r>
              </a:p>
            </p:txBody>
          </p:sp>
        </p:grpSp>
        <p:grpSp>
          <p:nvGrpSpPr>
            <p:cNvPr id="13" name="组合 1"/>
            <p:cNvGrpSpPr>
              <a:grpSpLocks/>
            </p:cNvGrpSpPr>
            <p:nvPr/>
          </p:nvGrpSpPr>
          <p:grpSpPr bwMode="auto">
            <a:xfrm>
              <a:off x="4882054" y="421408"/>
              <a:ext cx="4217778" cy="6142987"/>
              <a:chOff x="1983332" y="819061"/>
              <a:chExt cx="4216971" cy="6142892"/>
            </a:xfrm>
          </p:grpSpPr>
          <p:grpSp>
            <p:nvGrpSpPr>
              <p:cNvPr id="18" name="Group 2"/>
              <p:cNvGrpSpPr>
                <a:grpSpLocks/>
              </p:cNvGrpSpPr>
              <p:nvPr/>
            </p:nvGrpSpPr>
            <p:grpSpPr bwMode="auto">
              <a:xfrm>
                <a:off x="3275856" y="819061"/>
                <a:ext cx="2876550" cy="5627688"/>
                <a:chOff x="274" y="490"/>
                <a:chExt cx="1812" cy="3545"/>
              </a:xfrm>
            </p:grpSpPr>
            <p:grpSp>
              <p:nvGrpSpPr>
                <p:cNvPr id="20" name="Group 3"/>
                <p:cNvGrpSpPr>
                  <a:grpSpLocks/>
                </p:cNvGrpSpPr>
                <p:nvPr/>
              </p:nvGrpSpPr>
              <p:grpSpPr bwMode="auto">
                <a:xfrm>
                  <a:off x="1736" y="3701"/>
                  <a:ext cx="350" cy="333"/>
                  <a:chOff x="4738" y="2684"/>
                  <a:chExt cx="350" cy="333"/>
                </a:xfrm>
              </p:grpSpPr>
              <p:sp>
                <p:nvSpPr>
                  <p:cNvPr id="52" name="Oval 4"/>
                  <p:cNvSpPr>
                    <a:spLocks noChangeArrowheads="1"/>
                  </p:cNvSpPr>
                  <p:nvPr/>
                </p:nvSpPr>
                <p:spPr bwMode="auto">
                  <a:xfrm>
                    <a:off x="4738" y="2684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571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42" y="2707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8</a:t>
                    </a:r>
                  </a:p>
                </p:txBody>
              </p:sp>
            </p:grpSp>
            <p:grpSp>
              <p:nvGrpSpPr>
                <p:cNvPr id="21" name="Group 6"/>
                <p:cNvGrpSpPr>
                  <a:grpSpLocks/>
                </p:cNvGrpSpPr>
                <p:nvPr/>
              </p:nvGrpSpPr>
              <p:grpSpPr bwMode="auto">
                <a:xfrm>
                  <a:off x="801" y="684"/>
                  <a:ext cx="350" cy="333"/>
                  <a:chOff x="3838" y="2684"/>
                  <a:chExt cx="350" cy="333"/>
                </a:xfrm>
              </p:grpSpPr>
              <p:sp>
                <p:nvSpPr>
                  <p:cNvPr id="50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3838" y="2684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42" y="2707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22" name="Line 9"/>
                <p:cNvSpPr>
                  <a:spLocks noChangeShapeType="1"/>
                </p:cNvSpPr>
                <p:nvPr/>
              </p:nvSpPr>
              <p:spPr bwMode="auto">
                <a:xfrm>
                  <a:off x="976" y="490"/>
                  <a:ext cx="0" cy="18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>
                    <a:latin typeface="Cambria" panose="02040503050406030204" pitchFamily="18" charset="0"/>
                  </a:endParaRPr>
                </a:p>
              </p:txBody>
            </p:sp>
            <p:grpSp>
              <p:nvGrpSpPr>
                <p:cNvPr id="23" name="Group 10"/>
                <p:cNvGrpSpPr>
                  <a:grpSpLocks/>
                </p:cNvGrpSpPr>
                <p:nvPr/>
              </p:nvGrpSpPr>
              <p:grpSpPr bwMode="auto">
                <a:xfrm>
                  <a:off x="801" y="1287"/>
                  <a:ext cx="350" cy="333"/>
                  <a:chOff x="4288" y="1746"/>
                  <a:chExt cx="350" cy="333"/>
                </a:xfrm>
              </p:grpSpPr>
              <p:sp>
                <p:nvSpPr>
                  <p:cNvPr id="48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9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24" name="Group 13"/>
                <p:cNvGrpSpPr>
                  <a:grpSpLocks/>
                </p:cNvGrpSpPr>
                <p:nvPr/>
              </p:nvGrpSpPr>
              <p:grpSpPr bwMode="auto">
                <a:xfrm>
                  <a:off x="274" y="2493"/>
                  <a:ext cx="350" cy="333"/>
                  <a:chOff x="4288" y="1746"/>
                  <a:chExt cx="350" cy="333"/>
                </a:xfrm>
              </p:grpSpPr>
              <p:sp>
                <p:nvSpPr>
                  <p:cNvPr id="46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4</a:t>
                    </a:r>
                  </a:p>
                </p:txBody>
              </p:sp>
            </p:grpSp>
            <p:grpSp>
              <p:nvGrpSpPr>
                <p:cNvPr id="25" name="Group 16"/>
                <p:cNvGrpSpPr>
                  <a:grpSpLocks/>
                </p:cNvGrpSpPr>
                <p:nvPr/>
              </p:nvGrpSpPr>
              <p:grpSpPr bwMode="auto">
                <a:xfrm>
                  <a:off x="801" y="1891"/>
                  <a:ext cx="350" cy="333"/>
                  <a:chOff x="4288" y="1746"/>
                  <a:chExt cx="350" cy="333"/>
                </a:xfrm>
              </p:grpSpPr>
              <p:sp>
                <p:nvSpPr>
                  <p:cNvPr id="44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26" name="Group 19"/>
                <p:cNvGrpSpPr>
                  <a:grpSpLocks/>
                </p:cNvGrpSpPr>
                <p:nvPr/>
              </p:nvGrpSpPr>
              <p:grpSpPr bwMode="auto">
                <a:xfrm>
                  <a:off x="1314" y="2493"/>
                  <a:ext cx="350" cy="333"/>
                  <a:chOff x="4288" y="1746"/>
                  <a:chExt cx="350" cy="333"/>
                </a:xfrm>
              </p:grpSpPr>
              <p:sp>
                <p:nvSpPr>
                  <p:cNvPr id="42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3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5</a:t>
                    </a:r>
                  </a:p>
                </p:txBody>
              </p:sp>
            </p:grpSp>
            <p:grpSp>
              <p:nvGrpSpPr>
                <p:cNvPr id="27" name="Group 22"/>
                <p:cNvGrpSpPr>
                  <a:grpSpLocks/>
                </p:cNvGrpSpPr>
                <p:nvPr/>
              </p:nvGrpSpPr>
              <p:grpSpPr bwMode="auto">
                <a:xfrm>
                  <a:off x="1314" y="3098"/>
                  <a:ext cx="350" cy="333"/>
                  <a:chOff x="4288" y="1746"/>
                  <a:chExt cx="350" cy="333"/>
                </a:xfrm>
              </p:grpSpPr>
              <p:sp>
                <p:nvSpPr>
                  <p:cNvPr id="40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6</a:t>
                    </a:r>
                  </a:p>
                </p:txBody>
              </p:sp>
            </p:grpSp>
            <p:grpSp>
              <p:nvGrpSpPr>
                <p:cNvPr id="28" name="Group 25"/>
                <p:cNvGrpSpPr>
                  <a:grpSpLocks/>
                </p:cNvGrpSpPr>
                <p:nvPr/>
              </p:nvGrpSpPr>
              <p:grpSpPr bwMode="auto">
                <a:xfrm>
                  <a:off x="802" y="3702"/>
                  <a:ext cx="350" cy="333"/>
                  <a:chOff x="4288" y="1746"/>
                  <a:chExt cx="350" cy="333"/>
                </a:xfrm>
              </p:grpSpPr>
              <p:sp>
                <p:nvSpPr>
                  <p:cNvPr id="38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zh-CN" sz="1800" b="1">
                      <a:latin typeface="Cambria" panose="020405030504060302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92" y="1769"/>
                    <a:ext cx="269" cy="3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r" eaLnBrk="1" hangingPunct="1"/>
                    <a:r>
                      <a:rPr lang="en-US" altLang="zh-CN" sz="1800" b="1">
                        <a:latin typeface="Cambria" panose="02040503050406030204" pitchFamily="18" charset="0"/>
                        <a:cs typeface="Times New Roman" panose="02020603050405020304" pitchFamily="18" charset="0"/>
                      </a:rPr>
                      <a:t>7</a:t>
                    </a:r>
                  </a:p>
                </p:txBody>
              </p:sp>
            </p:grpSp>
            <p:cxnSp>
              <p:nvCxnSpPr>
                <p:cNvPr id="29" name="AutoShape 28"/>
                <p:cNvCxnSpPr>
                  <a:cxnSpLocks noChangeShapeType="1"/>
                  <a:stCxn id="50" idx="4"/>
                  <a:endCxn id="48" idx="0"/>
                </p:cNvCxnSpPr>
                <p:nvPr/>
              </p:nvCxnSpPr>
              <p:spPr bwMode="auto">
                <a:xfrm>
                  <a:off x="976" y="986"/>
                  <a:ext cx="0" cy="295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" name="AutoShape 29"/>
                <p:cNvCxnSpPr>
                  <a:cxnSpLocks noChangeShapeType="1"/>
                  <a:stCxn id="48" idx="4"/>
                  <a:endCxn id="44" idx="0"/>
                </p:cNvCxnSpPr>
                <p:nvPr/>
              </p:nvCxnSpPr>
              <p:spPr bwMode="auto">
                <a:xfrm>
                  <a:off x="976" y="1589"/>
                  <a:ext cx="0" cy="296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" name="AutoShape 30"/>
                <p:cNvCxnSpPr>
                  <a:cxnSpLocks noChangeShapeType="1"/>
                  <a:stCxn id="44" idx="3"/>
                  <a:endCxn id="46" idx="7"/>
                </p:cNvCxnSpPr>
                <p:nvPr/>
              </p:nvCxnSpPr>
              <p:spPr bwMode="auto">
                <a:xfrm flipH="1">
                  <a:off x="573" y="2150"/>
                  <a:ext cx="279" cy="38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2" name="AutoShape 31"/>
                <p:cNvCxnSpPr>
                  <a:cxnSpLocks noChangeShapeType="1"/>
                  <a:stCxn id="44" idx="6"/>
                  <a:endCxn id="42" idx="0"/>
                </p:cNvCxnSpPr>
                <p:nvPr/>
              </p:nvCxnSpPr>
              <p:spPr bwMode="auto">
                <a:xfrm>
                  <a:off x="1157" y="2039"/>
                  <a:ext cx="332" cy="448"/>
                </a:xfrm>
                <a:prstGeom prst="curvedConnector2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" name="AutoShape 32"/>
                <p:cNvCxnSpPr>
                  <a:cxnSpLocks noChangeShapeType="1"/>
                  <a:stCxn id="46" idx="3"/>
                  <a:endCxn id="44" idx="2"/>
                </p:cNvCxnSpPr>
                <p:nvPr/>
              </p:nvCxnSpPr>
              <p:spPr bwMode="auto">
                <a:xfrm rot="5400000" flipH="1" flipV="1">
                  <a:off x="203" y="2161"/>
                  <a:ext cx="713" cy="470"/>
                </a:xfrm>
                <a:prstGeom prst="curvedConnector4">
                  <a:avLst>
                    <a:gd name="adj1" fmla="val -25384"/>
                    <a:gd name="adj2" fmla="val -50639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4" name="AutoShape 33"/>
                <p:cNvCxnSpPr>
                  <a:cxnSpLocks noChangeShapeType="1"/>
                  <a:stCxn id="42" idx="4"/>
                  <a:endCxn id="40" idx="0"/>
                </p:cNvCxnSpPr>
                <p:nvPr/>
              </p:nvCxnSpPr>
              <p:spPr bwMode="auto">
                <a:xfrm>
                  <a:off x="1489" y="2795"/>
                  <a:ext cx="0" cy="297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" name="AutoShape 34"/>
                <p:cNvCxnSpPr>
                  <a:cxnSpLocks noChangeShapeType="1"/>
                  <a:stCxn id="40" idx="6"/>
                  <a:endCxn id="52" idx="0"/>
                </p:cNvCxnSpPr>
                <p:nvPr/>
              </p:nvCxnSpPr>
              <p:spPr bwMode="auto">
                <a:xfrm>
                  <a:off x="1670" y="3246"/>
                  <a:ext cx="241" cy="443"/>
                </a:xfrm>
                <a:prstGeom prst="curvedConnector2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6" name="AutoShape 35"/>
                <p:cNvCxnSpPr>
                  <a:cxnSpLocks noChangeShapeType="1"/>
                  <a:stCxn id="40" idx="3"/>
                  <a:endCxn id="38" idx="7"/>
                </p:cNvCxnSpPr>
                <p:nvPr/>
              </p:nvCxnSpPr>
              <p:spPr bwMode="auto">
                <a:xfrm flipH="1">
                  <a:off x="1101" y="3357"/>
                  <a:ext cx="264" cy="382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" name="AutoShape 36"/>
                <p:cNvCxnSpPr>
                  <a:cxnSpLocks noChangeShapeType="1"/>
                  <a:stCxn id="38" idx="3"/>
                  <a:endCxn id="40" idx="2"/>
                </p:cNvCxnSpPr>
                <p:nvPr/>
              </p:nvCxnSpPr>
              <p:spPr bwMode="auto">
                <a:xfrm rot="5400000" flipH="1" flipV="1">
                  <a:off x="723" y="3376"/>
                  <a:ext cx="715" cy="455"/>
                </a:xfrm>
                <a:prstGeom prst="curvedConnector4">
                  <a:avLst>
                    <a:gd name="adj1" fmla="val -25315"/>
                    <a:gd name="adj2" fmla="val -45935"/>
                  </a:avLst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9" name="Text Box 48"/>
              <p:cNvSpPr txBox="1">
                <a:spLocks noChangeArrowheads="1"/>
              </p:cNvSpPr>
              <p:nvPr/>
            </p:nvSpPr>
            <p:spPr bwMode="auto">
              <a:xfrm>
                <a:off x="1983332" y="6469518"/>
                <a:ext cx="4216971" cy="4924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 err="1">
                    <a:latin typeface="Cambria" panose="02040503050406030204" pitchFamily="18" charset="0"/>
                  </a:rPr>
                  <a:t>def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 (7) = {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varsum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,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 }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>
                    <a:latin typeface="Cambria" panose="02040503050406030204" pitchFamily="18" charset="0"/>
                  </a:rPr>
                  <a:t>use (7) = {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varsum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, numbers, </a:t>
                </a:r>
                <a:r>
                  <a:rPr lang="en-US" altLang="zh-CN" sz="1200" b="1" dirty="0" err="1">
                    <a:latin typeface="Cambria" panose="020405030504060302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</a:rPr>
                  <a:t>, mean }</a:t>
                </a:r>
              </a:p>
            </p:txBody>
          </p:sp>
        </p:grpSp>
        <p:sp>
          <p:nvSpPr>
            <p:cNvPr id="14" name="Text Box 43"/>
            <p:cNvSpPr txBox="1">
              <a:spLocks noChangeArrowheads="1"/>
            </p:cNvSpPr>
            <p:nvPr/>
          </p:nvSpPr>
          <p:spPr bwMode="auto">
            <a:xfrm>
              <a:off x="5075534" y="4112834"/>
              <a:ext cx="2754312" cy="492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def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(4) = { sum,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}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use (4) = { sum, numbers, </a:t>
              </a:r>
              <a:r>
                <a:rPr lang="en-US" altLang="zh-CN" sz="1200" b="1" dirty="0" err="1">
                  <a:latin typeface="Cambria" panose="020405030504060302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sz="1200" b="1" dirty="0">
                  <a:latin typeface="Cambria" panose="02040503050406030204" pitchFamily="18" charset="0"/>
                  <a:cs typeface="Times New Roman" panose="02020603050405020304" pitchFamily="18" charset="0"/>
                </a:rPr>
                <a:t> }</a:t>
              </a:r>
            </a:p>
          </p:txBody>
        </p:sp>
        <p:grpSp>
          <p:nvGrpSpPr>
            <p:cNvPr id="15" name="Group 53"/>
            <p:cNvGrpSpPr>
              <a:grpSpLocks/>
            </p:cNvGrpSpPr>
            <p:nvPr/>
          </p:nvGrpSpPr>
          <p:grpSpPr bwMode="auto">
            <a:xfrm>
              <a:off x="5525295" y="3027370"/>
              <a:ext cx="4327525" cy="604838"/>
              <a:chOff x="1038" y="2019"/>
              <a:chExt cx="2726" cy="381"/>
            </a:xfrm>
          </p:grpSpPr>
          <p:sp>
            <p:nvSpPr>
              <p:cNvPr id="16" name="Text Box 41"/>
              <p:cNvSpPr txBox="1">
                <a:spLocks noChangeArrowheads="1"/>
              </p:cNvSpPr>
              <p:nvPr/>
            </p:nvSpPr>
            <p:spPr bwMode="auto">
              <a:xfrm>
                <a:off x="2331" y="2019"/>
                <a:ext cx="1433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(3, 5) = { i, length }</a:t>
                </a:r>
              </a:p>
            </p:txBody>
          </p:sp>
          <p:sp>
            <p:nvSpPr>
              <p:cNvPr id="17" name="Text Box 50"/>
              <p:cNvSpPr txBox="1">
                <a:spLocks noChangeArrowheads="1"/>
              </p:cNvSpPr>
              <p:nvPr/>
            </p:nvSpPr>
            <p:spPr bwMode="auto">
              <a:xfrm>
                <a:off x="1038" y="2245"/>
                <a:ext cx="1433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use (3, 4) = { </a:t>
                </a:r>
                <a:r>
                  <a:rPr lang="en-US" altLang="zh-CN" sz="1200" b="1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200" b="1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, length }</a:t>
                </a: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258920" y="1162440"/>
              <a:ext cx="2113200" cy="798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7760" y="1152720"/>
                <a:ext cx="2133720" cy="8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04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dirty="0">
              <a:solidFill>
                <a:srgbClr val="898989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3552741" y="151121"/>
            <a:ext cx="4989908" cy="597694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Cambria" panose="02040503050406030204" pitchFamily="18" charset="0"/>
              </a:rPr>
              <a:t>DU Paths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3724" y="1307426"/>
            <a:ext cx="4590980" cy="438150"/>
          </a:xfrm>
        </p:spPr>
        <p:txBody>
          <a:bodyPr>
            <a:noAutofit/>
          </a:bodyPr>
          <a:lstStyle/>
          <a:p>
            <a:pPr algn="ctr">
              <a:buFontTx/>
              <a:buNone/>
            </a:pPr>
            <a:r>
              <a:rPr lang="en-US" altLang="zh-CN" sz="2400" dirty="0" smtClean="0">
                <a:latin typeface="Cambria" panose="02040503050406030204" pitchFamily="18" charset="0"/>
              </a:rPr>
              <a:t>38</a:t>
            </a:r>
            <a:r>
              <a:rPr lang="zh-CN" altLang="en-US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DU Paths, 12 </a:t>
            </a:r>
            <a:r>
              <a:rPr lang="en-US" altLang="zh-CN" sz="2400" dirty="0">
                <a:latin typeface="Cambria" panose="02040503050406030204" pitchFamily="18" charset="0"/>
              </a:rPr>
              <a:t>u</a:t>
            </a:r>
            <a:r>
              <a:rPr lang="en-US" altLang="zh-CN" sz="2400" dirty="0" smtClean="0">
                <a:latin typeface="Cambria" panose="02040503050406030204" pitchFamily="18" charset="0"/>
              </a:rPr>
              <a:t>nique ones</a:t>
            </a:r>
          </a:p>
        </p:txBody>
      </p:sp>
      <p:grpSp>
        <p:nvGrpSpPr>
          <p:cNvPr id="68613" name="Group 26"/>
          <p:cNvGrpSpPr>
            <a:grpSpLocks/>
          </p:cNvGrpSpPr>
          <p:nvPr/>
        </p:nvGrpSpPr>
        <p:grpSpPr bwMode="auto">
          <a:xfrm>
            <a:off x="1728786" y="2098476"/>
            <a:ext cx="2386013" cy="1477566"/>
            <a:chOff x="1550" y="1127"/>
            <a:chExt cx="2004" cy="1241"/>
          </a:xfrm>
          <a:solidFill>
            <a:schemeClr val="bg1"/>
          </a:solidFill>
        </p:grpSpPr>
        <p:sp>
          <p:nvSpPr>
            <p:cNvPr id="68642" name="Text Box 5"/>
            <p:cNvSpPr txBox="1">
              <a:spLocks noChangeArrowheads="1"/>
            </p:cNvSpPr>
            <p:nvPr/>
          </p:nvSpPr>
          <p:spPr bwMode="auto">
            <a:xfrm>
              <a:off x="1550" y="1127"/>
              <a:ext cx="1275" cy="1241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[ 1, 2, 3, 4 ]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[ 1, 2, 3, 5 ]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[ 1, 2, 3, 5, 6, 7 ]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[ 1, 2, 3, 5, 6, 8 ]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[ 2, 3, 4 ]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[ 2, 3, 5 ]</a:t>
              </a:r>
            </a:p>
          </p:txBody>
        </p:sp>
        <p:sp>
          <p:nvSpPr>
            <p:cNvPr id="68643" name="Text Box 6"/>
            <p:cNvSpPr txBox="1">
              <a:spLocks noChangeArrowheads="1"/>
            </p:cNvSpPr>
            <p:nvPr/>
          </p:nvSpPr>
          <p:spPr bwMode="auto">
            <a:xfrm>
              <a:off x="2827" y="1127"/>
              <a:ext cx="727" cy="1241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[ 4, 3, 4 ]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[ 4, 3, 5 ]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[ 5, 6, 7 ]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[ 5, 6, 8 ]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[ 7, 6, 7 ]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500" b="1">
                  <a:latin typeface="Cambria" panose="02040503050406030204" pitchFamily="18" charset="0"/>
                  <a:cs typeface="Times New Roman" panose="02020603050405020304" pitchFamily="18" charset="0"/>
                </a:rPr>
                <a:t>[ 7, 6, 8 ]</a:t>
              </a:r>
            </a:p>
          </p:txBody>
        </p:sp>
      </p:grp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1564480" y="2413992"/>
            <a:ext cx="3186113" cy="1677590"/>
            <a:chOff x="1468" y="1392"/>
            <a:chExt cx="2676" cy="1409"/>
          </a:xfrm>
        </p:grpSpPr>
        <p:grpSp>
          <p:nvGrpSpPr>
            <p:cNvPr id="43034" name="Group 46"/>
            <p:cNvGrpSpPr>
              <a:grpSpLocks/>
            </p:cNvGrpSpPr>
            <p:nvPr/>
          </p:nvGrpSpPr>
          <p:grpSpPr bwMode="auto">
            <a:xfrm>
              <a:off x="1468" y="2530"/>
              <a:ext cx="2676" cy="271"/>
              <a:chOff x="1468" y="2530"/>
              <a:chExt cx="2676" cy="271"/>
            </a:xfrm>
          </p:grpSpPr>
          <p:sp>
            <p:nvSpPr>
              <p:cNvPr id="43040" name="Text Box 17"/>
              <p:cNvSpPr txBox="1">
                <a:spLocks noChangeArrowheads="1"/>
              </p:cNvSpPr>
              <p:nvPr/>
            </p:nvSpPr>
            <p:spPr bwMode="auto">
              <a:xfrm>
                <a:off x="1616" y="2530"/>
                <a:ext cx="2528" cy="2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15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4 expect a loop not to be “entered”</a:t>
                </a:r>
              </a:p>
            </p:txBody>
          </p:sp>
          <p:sp>
            <p:nvSpPr>
              <p:cNvPr id="227346" name="AutoShape 18"/>
              <p:cNvSpPr>
                <a:spLocks noChangeArrowheads="1"/>
              </p:cNvSpPr>
              <p:nvPr/>
            </p:nvSpPr>
            <p:spPr bwMode="auto">
              <a:xfrm>
                <a:off x="1468" y="2596"/>
                <a:ext cx="130" cy="137"/>
              </a:xfrm>
              <a:prstGeom prst="star5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50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035" name="Group 33"/>
            <p:cNvGrpSpPr>
              <a:grpSpLocks/>
            </p:cNvGrpSpPr>
            <p:nvPr/>
          </p:nvGrpSpPr>
          <p:grpSpPr bwMode="auto">
            <a:xfrm>
              <a:off x="1538" y="1392"/>
              <a:ext cx="2142" cy="916"/>
              <a:chOff x="1538" y="1392"/>
              <a:chExt cx="2142" cy="916"/>
            </a:xfrm>
          </p:grpSpPr>
          <p:sp>
            <p:nvSpPr>
              <p:cNvPr id="227348" name="AutoShape 20"/>
              <p:cNvSpPr>
                <a:spLocks noChangeArrowheads="1"/>
              </p:cNvSpPr>
              <p:nvPr/>
            </p:nvSpPr>
            <p:spPr bwMode="auto">
              <a:xfrm>
                <a:off x="1538" y="2171"/>
                <a:ext cx="130" cy="137"/>
              </a:xfrm>
              <a:prstGeom prst="star5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50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349" name="AutoShape 21"/>
              <p:cNvSpPr>
                <a:spLocks noChangeArrowheads="1"/>
              </p:cNvSpPr>
              <p:nvPr/>
            </p:nvSpPr>
            <p:spPr bwMode="auto">
              <a:xfrm>
                <a:off x="1538" y="1777"/>
                <a:ext cx="130" cy="137"/>
              </a:xfrm>
              <a:prstGeom prst="star5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50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351" name="AutoShape 23"/>
              <p:cNvSpPr>
                <a:spLocks noChangeArrowheads="1"/>
              </p:cNvSpPr>
              <p:nvPr/>
            </p:nvSpPr>
            <p:spPr bwMode="auto">
              <a:xfrm>
                <a:off x="3550" y="1788"/>
                <a:ext cx="130" cy="137"/>
              </a:xfrm>
              <a:prstGeom prst="star5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50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352" name="AutoShape 24"/>
              <p:cNvSpPr>
                <a:spLocks noChangeArrowheads="1"/>
              </p:cNvSpPr>
              <p:nvPr/>
            </p:nvSpPr>
            <p:spPr bwMode="auto">
              <a:xfrm>
                <a:off x="1538" y="1392"/>
                <a:ext cx="130" cy="137"/>
              </a:xfrm>
              <a:prstGeom prst="star5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en-US" sz="150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272777" y="2179438"/>
            <a:ext cx="3756422" cy="3011090"/>
            <a:chOff x="1223" y="1195"/>
            <a:chExt cx="3155" cy="2529"/>
          </a:xfrm>
        </p:grpSpPr>
        <p:grpSp>
          <p:nvGrpSpPr>
            <p:cNvPr id="43028" name="Group 34"/>
            <p:cNvGrpSpPr>
              <a:grpSpLocks/>
            </p:cNvGrpSpPr>
            <p:nvPr/>
          </p:nvGrpSpPr>
          <p:grpSpPr bwMode="auto">
            <a:xfrm>
              <a:off x="3539" y="1195"/>
              <a:ext cx="144" cy="910"/>
              <a:chOff x="3539" y="1195"/>
              <a:chExt cx="144" cy="910"/>
            </a:xfrm>
          </p:grpSpPr>
          <p:sp>
            <p:nvSpPr>
              <p:cNvPr id="43032" name="AutoShape 28"/>
              <p:cNvSpPr>
                <a:spLocks noChangeArrowheads="1"/>
              </p:cNvSpPr>
              <p:nvPr/>
            </p:nvSpPr>
            <p:spPr bwMode="auto">
              <a:xfrm>
                <a:off x="3540" y="1195"/>
                <a:ext cx="143" cy="144"/>
              </a:xfrm>
              <a:prstGeom prst="star8">
                <a:avLst>
                  <a:gd name="adj" fmla="val 38250"/>
                </a:avLst>
              </a:prstGeom>
              <a:solidFill>
                <a:schemeClr val="accent6"/>
              </a:solidFill>
              <a:ln w="28575">
                <a:solidFill>
                  <a:schemeClr val="accent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150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033" name="AutoShape 30"/>
              <p:cNvSpPr>
                <a:spLocks noChangeArrowheads="1"/>
              </p:cNvSpPr>
              <p:nvPr/>
            </p:nvSpPr>
            <p:spPr bwMode="auto">
              <a:xfrm>
                <a:off x="3539" y="1961"/>
                <a:ext cx="143" cy="144"/>
              </a:xfrm>
              <a:prstGeom prst="star8">
                <a:avLst>
                  <a:gd name="adj" fmla="val 38250"/>
                </a:avLst>
              </a:prstGeom>
              <a:solidFill>
                <a:schemeClr val="accent6"/>
              </a:solidFill>
              <a:ln w="28575">
                <a:solidFill>
                  <a:schemeClr val="accent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150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029" name="Group 44"/>
            <p:cNvGrpSpPr>
              <a:grpSpLocks/>
            </p:cNvGrpSpPr>
            <p:nvPr/>
          </p:nvGrpSpPr>
          <p:grpSpPr bwMode="auto">
            <a:xfrm>
              <a:off x="1223" y="3453"/>
              <a:ext cx="3155" cy="271"/>
              <a:chOff x="1223" y="3453"/>
              <a:chExt cx="3155" cy="271"/>
            </a:xfrm>
          </p:grpSpPr>
          <p:sp>
            <p:nvSpPr>
              <p:cNvPr id="43030" name="Text Box 31"/>
              <p:cNvSpPr txBox="1">
                <a:spLocks noChangeArrowheads="1"/>
              </p:cNvSpPr>
              <p:nvPr/>
            </p:nvSpPr>
            <p:spPr bwMode="auto">
              <a:xfrm>
                <a:off x="1382" y="3453"/>
                <a:ext cx="2996" cy="2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15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2 require at least two iterations of a loop</a:t>
                </a:r>
              </a:p>
            </p:txBody>
          </p:sp>
          <p:sp>
            <p:nvSpPr>
              <p:cNvPr id="43031" name="AutoShape 43"/>
              <p:cNvSpPr>
                <a:spLocks noChangeArrowheads="1"/>
              </p:cNvSpPr>
              <p:nvPr/>
            </p:nvSpPr>
            <p:spPr bwMode="auto">
              <a:xfrm>
                <a:off x="1223" y="3515"/>
                <a:ext cx="143" cy="144"/>
              </a:xfrm>
              <a:prstGeom prst="star8">
                <a:avLst>
                  <a:gd name="adj" fmla="val 38250"/>
                </a:avLst>
              </a:prstGeom>
              <a:solidFill>
                <a:schemeClr val="accent6"/>
              </a:solidFill>
              <a:ln w="28575">
                <a:solidFill>
                  <a:schemeClr val="accent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zh-CN" sz="1500">
                  <a:latin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" name="Group 37"/>
          <p:cNvGrpSpPr>
            <a:grpSpLocks/>
          </p:cNvGrpSpPr>
          <p:nvPr/>
        </p:nvGrpSpPr>
        <p:grpSpPr bwMode="auto">
          <a:xfrm>
            <a:off x="1283494" y="2161578"/>
            <a:ext cx="3745706" cy="2478882"/>
            <a:chOff x="1955800" y="1873250"/>
            <a:chExt cx="4994275" cy="3305175"/>
          </a:xfrm>
        </p:grpSpPr>
        <p:grpSp>
          <p:nvGrpSpPr>
            <p:cNvPr id="43017" name="Group 48"/>
            <p:cNvGrpSpPr>
              <a:grpSpLocks/>
            </p:cNvGrpSpPr>
            <p:nvPr/>
          </p:nvGrpSpPr>
          <p:grpSpPr bwMode="auto">
            <a:xfrm>
              <a:off x="1955800" y="1873250"/>
              <a:ext cx="4994275" cy="3305175"/>
              <a:chOff x="1232" y="1180"/>
              <a:chExt cx="3146" cy="2082"/>
            </a:xfrm>
          </p:grpSpPr>
          <p:grpSp>
            <p:nvGrpSpPr>
              <p:cNvPr id="43019" name="Group 32"/>
              <p:cNvGrpSpPr>
                <a:grpSpLocks/>
              </p:cNvGrpSpPr>
              <p:nvPr/>
            </p:nvGrpSpPr>
            <p:grpSpPr bwMode="auto">
              <a:xfrm>
                <a:off x="1510" y="1180"/>
                <a:ext cx="2204" cy="1129"/>
                <a:chOff x="1510" y="1180"/>
                <a:chExt cx="2204" cy="1129"/>
              </a:xfrm>
            </p:grpSpPr>
            <p:sp>
              <p:nvSpPr>
                <p:cNvPr id="43023" name="AutoShape 10"/>
                <p:cNvSpPr>
                  <a:spLocks noChangeArrowheads="1"/>
                </p:cNvSpPr>
                <p:nvPr/>
              </p:nvSpPr>
              <p:spPr bwMode="auto">
                <a:xfrm>
                  <a:off x="3570" y="1383"/>
                  <a:ext cx="144" cy="144"/>
                </a:xfrm>
                <a:prstGeom prst="star4">
                  <a:avLst>
                    <a:gd name="adj" fmla="val 12500"/>
                  </a:avLst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 sz="1500">
                    <a:latin typeface="Cambria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024" name="AutoShape 11"/>
                <p:cNvSpPr>
                  <a:spLocks noChangeArrowheads="1"/>
                </p:cNvSpPr>
                <p:nvPr/>
              </p:nvSpPr>
              <p:spPr bwMode="auto">
                <a:xfrm>
                  <a:off x="3570" y="1601"/>
                  <a:ext cx="144" cy="144"/>
                </a:xfrm>
                <a:prstGeom prst="star4">
                  <a:avLst>
                    <a:gd name="adj" fmla="val 12500"/>
                  </a:avLst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 sz="1500">
                    <a:latin typeface="Cambria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025" name="AutoShape 12"/>
                <p:cNvSpPr>
                  <a:spLocks noChangeArrowheads="1"/>
                </p:cNvSpPr>
                <p:nvPr/>
              </p:nvSpPr>
              <p:spPr bwMode="auto">
                <a:xfrm>
                  <a:off x="1510" y="1962"/>
                  <a:ext cx="144" cy="144"/>
                </a:xfrm>
                <a:prstGeom prst="star4">
                  <a:avLst>
                    <a:gd name="adj" fmla="val 12500"/>
                  </a:avLst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 sz="1500">
                    <a:latin typeface="Cambria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026" name="AutoShape 13"/>
                <p:cNvSpPr>
                  <a:spLocks noChangeArrowheads="1"/>
                </p:cNvSpPr>
                <p:nvPr/>
              </p:nvSpPr>
              <p:spPr bwMode="auto">
                <a:xfrm>
                  <a:off x="1510" y="1180"/>
                  <a:ext cx="144" cy="144"/>
                </a:xfrm>
                <a:prstGeom prst="star4">
                  <a:avLst>
                    <a:gd name="adj" fmla="val 12500"/>
                  </a:avLst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 sz="1500">
                    <a:latin typeface="Cambria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027" name="AutoShape 29"/>
                <p:cNvSpPr>
                  <a:spLocks noChangeArrowheads="1"/>
                </p:cNvSpPr>
                <p:nvPr/>
              </p:nvSpPr>
              <p:spPr bwMode="auto">
                <a:xfrm>
                  <a:off x="3569" y="2165"/>
                  <a:ext cx="144" cy="144"/>
                </a:xfrm>
                <a:prstGeom prst="star4">
                  <a:avLst>
                    <a:gd name="adj" fmla="val 12500"/>
                  </a:avLst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 sz="1500">
                    <a:latin typeface="Cambria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3020" name="Group 45"/>
              <p:cNvGrpSpPr>
                <a:grpSpLocks/>
              </p:cNvGrpSpPr>
              <p:nvPr/>
            </p:nvGrpSpPr>
            <p:grpSpPr bwMode="auto">
              <a:xfrm>
                <a:off x="1232" y="2991"/>
                <a:ext cx="3146" cy="271"/>
                <a:chOff x="1232" y="2991"/>
                <a:chExt cx="3146" cy="271"/>
              </a:xfrm>
            </p:grpSpPr>
            <p:sp>
              <p:nvSpPr>
                <p:cNvPr id="4302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382" y="2991"/>
                  <a:ext cx="2996" cy="27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accent4">
                      <a:lumMod val="75000"/>
                    </a:schemeClr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sz="1500" dirty="0">
                      <a:latin typeface="Cambria" panose="02040503050406030204" pitchFamily="18" charset="0"/>
                      <a:cs typeface="Times New Roman" panose="02020603050405020304" pitchFamily="18" charset="0"/>
                    </a:rPr>
                    <a:t>6 require at least one iteration of a loop</a:t>
                  </a:r>
                </a:p>
              </p:txBody>
            </p:sp>
            <p:sp>
              <p:nvSpPr>
                <p:cNvPr id="43022" name="AutoShape 38"/>
                <p:cNvSpPr>
                  <a:spLocks noChangeArrowheads="1"/>
                </p:cNvSpPr>
                <p:nvPr/>
              </p:nvSpPr>
              <p:spPr bwMode="auto">
                <a:xfrm>
                  <a:off x="1232" y="3053"/>
                  <a:ext cx="144" cy="144"/>
                </a:xfrm>
                <a:prstGeom prst="star4">
                  <a:avLst>
                    <a:gd name="adj" fmla="val 12500"/>
                  </a:avLst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accent4">
                      <a:lumMod val="75000"/>
                    </a:schemeClr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zh-CN" sz="1500">
                    <a:latin typeface="Cambria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3018" name="AutoShape 12"/>
            <p:cNvSpPr>
              <a:spLocks noChangeArrowheads="1"/>
            </p:cNvSpPr>
            <p:nvPr/>
          </p:nvSpPr>
          <p:spPr bwMode="auto">
            <a:xfrm>
              <a:off x="2405145" y="2497055"/>
              <a:ext cx="228600" cy="228600"/>
            </a:xfrm>
            <a:prstGeom prst="star4">
              <a:avLst>
                <a:gd name="adj" fmla="val 12500"/>
              </a:avLst>
            </a:prstGeom>
            <a:solidFill>
              <a:schemeClr val="accent4">
                <a:lumMod val="75000"/>
              </a:schemeClr>
            </a:solidFill>
            <a:ln w="19050">
              <a:solidFill>
                <a:schemeClr val="accent4">
                  <a:lumMod val="75000"/>
                </a:schemeClr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500">
                <a:latin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898550" y="1694980"/>
            <a:ext cx="1752063" cy="3826117"/>
            <a:chOff x="404813" y="757238"/>
            <a:chExt cx="2657475" cy="5689600"/>
          </a:xfrm>
        </p:grpSpPr>
        <p:grpSp>
          <p:nvGrpSpPr>
            <p:cNvPr id="37" name="Group 24"/>
            <p:cNvGrpSpPr>
              <a:grpSpLocks/>
            </p:cNvGrpSpPr>
            <p:nvPr/>
          </p:nvGrpSpPr>
          <p:grpSpPr bwMode="auto">
            <a:xfrm>
              <a:off x="1309688" y="757238"/>
              <a:ext cx="574675" cy="825500"/>
              <a:chOff x="4466" y="495"/>
              <a:chExt cx="362" cy="520"/>
            </a:xfrm>
          </p:grpSpPr>
          <p:grpSp>
            <p:nvGrpSpPr>
              <p:cNvPr id="74" name="Group 9"/>
              <p:cNvGrpSpPr>
                <a:grpSpLocks/>
              </p:cNvGrpSpPr>
              <p:nvPr/>
            </p:nvGrpSpPr>
            <p:grpSpPr bwMode="auto">
              <a:xfrm>
                <a:off x="4466" y="689"/>
                <a:ext cx="362" cy="326"/>
                <a:chOff x="3826" y="2684"/>
                <a:chExt cx="362" cy="326"/>
              </a:xfrm>
            </p:grpSpPr>
            <p:sp>
              <p:nvSpPr>
                <p:cNvPr id="76" name="Oval 10"/>
                <p:cNvSpPr>
                  <a:spLocks noChangeArrowheads="1"/>
                </p:cNvSpPr>
                <p:nvPr/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7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8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1</a:t>
                  </a:r>
                </a:p>
              </p:txBody>
            </p:sp>
          </p:grpSp>
          <p:sp>
            <p:nvSpPr>
              <p:cNvPr id="75" name="Line 15"/>
              <p:cNvSpPr>
                <a:spLocks noChangeShapeType="1"/>
              </p:cNvSpPr>
              <p:nvPr/>
            </p:nvSpPr>
            <p:spPr bwMode="auto">
              <a:xfrm>
                <a:off x="4653" y="495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38" name="Group 29"/>
            <p:cNvGrpSpPr>
              <a:grpSpLocks/>
            </p:cNvGrpSpPr>
            <p:nvPr/>
          </p:nvGrpSpPr>
          <p:grpSpPr bwMode="auto">
            <a:xfrm>
              <a:off x="1309688" y="1535113"/>
              <a:ext cx="574675" cy="1004887"/>
              <a:chOff x="4466" y="985"/>
              <a:chExt cx="362" cy="633"/>
            </a:xfrm>
          </p:grpSpPr>
          <p:grpSp>
            <p:nvGrpSpPr>
              <p:cNvPr id="70" name="Group 21"/>
              <p:cNvGrpSpPr>
                <a:grpSpLocks/>
              </p:cNvGrpSpPr>
              <p:nvPr/>
            </p:nvGrpSpPr>
            <p:grpSpPr bwMode="auto">
              <a:xfrm>
                <a:off x="4466" y="1292"/>
                <a:ext cx="362" cy="326"/>
                <a:chOff x="4276" y="1746"/>
                <a:chExt cx="362" cy="326"/>
              </a:xfrm>
            </p:grpSpPr>
            <p:sp>
              <p:nvSpPr>
                <p:cNvPr id="72" name="Oval 22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7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 dirty="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2</a:t>
                  </a:r>
                </a:p>
              </p:txBody>
            </p:sp>
          </p:grpSp>
          <p:cxnSp>
            <p:nvCxnSpPr>
              <p:cNvPr id="71" name="AutoShape 48"/>
              <p:cNvCxnSpPr>
                <a:cxnSpLocks noChangeShapeType="1"/>
                <a:stCxn id="76" idx="4"/>
                <a:endCxn id="72" idx="0"/>
              </p:cNvCxnSpPr>
              <p:nvPr/>
            </p:nvCxnSpPr>
            <p:spPr bwMode="auto">
              <a:xfrm rot="5400000">
                <a:off x="4502" y="1136"/>
                <a:ext cx="307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" name="Group 34"/>
            <p:cNvGrpSpPr>
              <a:grpSpLocks/>
            </p:cNvGrpSpPr>
            <p:nvPr/>
          </p:nvGrpSpPr>
          <p:grpSpPr bwMode="auto">
            <a:xfrm>
              <a:off x="1309688" y="2493963"/>
              <a:ext cx="574675" cy="1004887"/>
              <a:chOff x="4466" y="1589"/>
              <a:chExt cx="362" cy="633"/>
            </a:xfrm>
          </p:grpSpPr>
          <p:grpSp>
            <p:nvGrpSpPr>
              <p:cNvPr id="66" name="Group 27"/>
              <p:cNvGrpSpPr>
                <a:grpSpLocks/>
              </p:cNvGrpSpPr>
              <p:nvPr/>
            </p:nvGrpSpPr>
            <p:grpSpPr bwMode="auto">
              <a:xfrm>
                <a:off x="4466" y="1896"/>
                <a:ext cx="362" cy="326"/>
                <a:chOff x="4276" y="1746"/>
                <a:chExt cx="362" cy="326"/>
              </a:xfrm>
            </p:grpSpPr>
            <p:sp>
              <p:nvSpPr>
                <p:cNvPr id="68" name="Oval 28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69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3</a:t>
                  </a:r>
                </a:p>
              </p:txBody>
            </p:sp>
          </p:grpSp>
          <p:cxnSp>
            <p:nvCxnSpPr>
              <p:cNvPr id="67" name="AutoShape 49"/>
              <p:cNvCxnSpPr>
                <a:cxnSpLocks noChangeShapeType="1"/>
                <a:stCxn id="72" idx="4"/>
                <a:endCxn id="68" idx="0"/>
              </p:cNvCxnSpPr>
              <p:nvPr/>
            </p:nvCxnSpPr>
            <p:spPr bwMode="auto">
              <a:xfrm rot="5400000">
                <a:off x="4501" y="1740"/>
                <a:ext cx="308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1914525" y="3937000"/>
              <a:ext cx="574675" cy="517525"/>
              <a:chOff x="4276" y="1746"/>
              <a:chExt cx="362" cy="326"/>
            </a:xfrm>
          </p:grpSpPr>
          <p:sp>
            <p:nvSpPr>
              <p:cNvPr id="64" name="Oval 38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500">
                  <a:latin typeface="Cambria" panose="02040503050406030204" pitchFamily="18" charset="0"/>
                </a:endParaRPr>
              </a:p>
            </p:txBody>
          </p:sp>
          <p:sp>
            <p:nvSpPr>
              <p:cNvPr id="65" name="Text Box 39"/>
              <p:cNvSpPr txBox="1">
                <a:spLocks noChangeArrowheads="1"/>
              </p:cNvSpPr>
              <p:nvPr/>
            </p:nvSpPr>
            <p:spPr bwMode="auto">
              <a:xfrm>
                <a:off x="4276" y="1769"/>
                <a:ext cx="285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/>
                <a:r>
                  <a:rPr lang="en-US" altLang="en-US" sz="15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5</a:t>
                </a:r>
              </a:p>
            </p:txBody>
          </p:sp>
        </p:grpSp>
        <p:cxnSp>
          <p:nvCxnSpPr>
            <p:cNvPr id="41" name="AutoShape 52"/>
            <p:cNvCxnSpPr>
              <a:cxnSpLocks noChangeShapeType="1"/>
            </p:cNvCxnSpPr>
            <p:nvPr/>
          </p:nvCxnSpPr>
          <p:spPr bwMode="auto">
            <a:xfrm>
              <a:off x="1893888" y="3216275"/>
              <a:ext cx="317500" cy="71120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2" name="Group 44"/>
            <p:cNvGrpSpPr>
              <a:grpSpLocks/>
            </p:cNvGrpSpPr>
            <p:nvPr/>
          </p:nvGrpSpPr>
          <p:grpSpPr bwMode="auto">
            <a:xfrm>
              <a:off x="404813" y="3216275"/>
              <a:ext cx="1012825" cy="982663"/>
              <a:chOff x="3896" y="2044"/>
              <a:chExt cx="638" cy="619"/>
            </a:xfrm>
          </p:grpSpPr>
          <p:grpSp>
            <p:nvGrpSpPr>
              <p:cNvPr id="59" name="Group 24"/>
              <p:cNvGrpSpPr>
                <a:grpSpLocks/>
              </p:cNvGrpSpPr>
              <p:nvPr/>
            </p:nvGrpSpPr>
            <p:grpSpPr bwMode="auto">
              <a:xfrm>
                <a:off x="3896" y="2337"/>
                <a:ext cx="362" cy="326"/>
                <a:chOff x="4276" y="1746"/>
                <a:chExt cx="362" cy="326"/>
              </a:xfrm>
            </p:grpSpPr>
            <p:sp>
              <p:nvSpPr>
                <p:cNvPr id="62" name="Oval 25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63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4</a:t>
                  </a:r>
                </a:p>
              </p:txBody>
            </p:sp>
          </p:grpSp>
          <p:cxnSp>
            <p:nvCxnSpPr>
              <p:cNvPr id="60" name="AutoShape 50"/>
              <p:cNvCxnSpPr>
                <a:cxnSpLocks noChangeShapeType="1"/>
                <a:stCxn id="68" idx="3"/>
                <a:endCxn id="62" idx="7"/>
              </p:cNvCxnSpPr>
              <p:nvPr/>
            </p:nvCxnSpPr>
            <p:spPr bwMode="auto">
              <a:xfrm rot="5400000">
                <a:off x="4255" y="2101"/>
                <a:ext cx="232" cy="32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" name="AutoShape 53"/>
              <p:cNvCxnSpPr>
                <a:cxnSpLocks noChangeShapeType="1"/>
                <a:stCxn id="62" idx="2"/>
                <a:endCxn id="68" idx="2"/>
              </p:cNvCxnSpPr>
              <p:nvPr/>
            </p:nvCxnSpPr>
            <p:spPr bwMode="auto">
              <a:xfrm rot="10800000" flipH="1">
                <a:off x="3908" y="2044"/>
                <a:ext cx="575" cy="441"/>
              </a:xfrm>
              <a:prstGeom prst="curvedConnector3">
                <a:avLst>
                  <a:gd name="adj1" fmla="val -2505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3" name="Group 50"/>
            <p:cNvGrpSpPr>
              <a:grpSpLocks/>
            </p:cNvGrpSpPr>
            <p:nvPr/>
          </p:nvGrpSpPr>
          <p:grpSpPr bwMode="auto">
            <a:xfrm>
              <a:off x="1914525" y="4406900"/>
              <a:ext cx="574675" cy="1008063"/>
              <a:chOff x="4979" y="2794"/>
              <a:chExt cx="362" cy="635"/>
            </a:xfrm>
          </p:grpSpPr>
          <p:grpSp>
            <p:nvGrpSpPr>
              <p:cNvPr id="55" name="Group 40"/>
              <p:cNvGrpSpPr>
                <a:grpSpLocks/>
              </p:cNvGrpSpPr>
              <p:nvPr/>
            </p:nvGrpSpPr>
            <p:grpSpPr bwMode="auto">
              <a:xfrm>
                <a:off x="4979" y="3103"/>
                <a:ext cx="362" cy="326"/>
                <a:chOff x="4276" y="1746"/>
                <a:chExt cx="362" cy="326"/>
              </a:xfrm>
            </p:grpSpPr>
            <p:sp>
              <p:nvSpPr>
                <p:cNvPr id="57" name="Oval 41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6</a:t>
                  </a:r>
                </a:p>
              </p:txBody>
            </p:sp>
          </p:grpSp>
          <p:cxnSp>
            <p:nvCxnSpPr>
              <p:cNvPr id="56" name="AutoShape 54"/>
              <p:cNvCxnSpPr>
                <a:cxnSpLocks noChangeShapeType="1"/>
                <a:stCxn id="64" idx="4"/>
                <a:endCxn id="57" idx="0"/>
              </p:cNvCxnSpPr>
              <p:nvPr/>
            </p:nvCxnSpPr>
            <p:spPr bwMode="auto">
              <a:xfrm rot="5400000">
                <a:off x="5014" y="2946"/>
                <a:ext cx="309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" name="Group 55"/>
            <p:cNvGrpSpPr>
              <a:grpSpLocks/>
            </p:cNvGrpSpPr>
            <p:nvPr/>
          </p:nvGrpSpPr>
          <p:grpSpPr bwMode="auto">
            <a:xfrm>
              <a:off x="2487613" y="5132388"/>
              <a:ext cx="574675" cy="1314450"/>
              <a:chOff x="5345" y="3199"/>
              <a:chExt cx="362" cy="828"/>
            </a:xfrm>
          </p:grpSpPr>
          <p:grpSp>
            <p:nvGrpSpPr>
              <p:cNvPr id="51" name="Group 6"/>
              <p:cNvGrpSpPr>
                <a:grpSpLocks/>
              </p:cNvGrpSpPr>
              <p:nvPr/>
            </p:nvGrpSpPr>
            <p:grpSpPr bwMode="auto">
              <a:xfrm>
                <a:off x="5345" y="3701"/>
                <a:ext cx="362" cy="326"/>
                <a:chOff x="4726" y="2684"/>
                <a:chExt cx="362" cy="326"/>
              </a:xfrm>
            </p:grpSpPr>
            <p:sp>
              <p:nvSpPr>
                <p:cNvPr id="53" name="Oval 7"/>
                <p:cNvSpPr>
                  <a:spLocks noChangeArrowheads="1"/>
                </p:cNvSpPr>
                <p:nvPr/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571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7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8</a:t>
                  </a:r>
                </a:p>
              </p:txBody>
            </p:sp>
          </p:grpSp>
          <p:cxnSp>
            <p:nvCxnSpPr>
              <p:cNvPr id="52" name="AutoShape 55"/>
              <p:cNvCxnSpPr>
                <a:cxnSpLocks noChangeShapeType="1"/>
                <a:stCxn id="57" idx="6"/>
                <a:endCxn id="53" idx="0"/>
              </p:cNvCxnSpPr>
              <p:nvPr/>
            </p:nvCxnSpPr>
            <p:spPr bwMode="auto">
              <a:xfrm>
                <a:off x="5351" y="3199"/>
                <a:ext cx="181" cy="502"/>
              </a:xfrm>
              <a:prstGeom prst="curvedConnector2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" name="Group 60"/>
            <p:cNvGrpSpPr>
              <a:grpSpLocks/>
            </p:cNvGrpSpPr>
            <p:nvPr/>
          </p:nvGrpSpPr>
          <p:grpSpPr bwMode="auto">
            <a:xfrm>
              <a:off x="1101725" y="5132388"/>
              <a:ext cx="920750" cy="1241425"/>
              <a:chOff x="4467" y="3251"/>
              <a:chExt cx="580" cy="782"/>
            </a:xfrm>
          </p:grpSpPr>
          <p:grpSp>
            <p:nvGrpSpPr>
              <p:cNvPr id="46" name="Group 43"/>
              <p:cNvGrpSpPr>
                <a:grpSpLocks/>
              </p:cNvGrpSpPr>
              <p:nvPr/>
            </p:nvGrpSpPr>
            <p:grpSpPr bwMode="auto">
              <a:xfrm>
                <a:off x="4467" y="3707"/>
                <a:ext cx="362" cy="326"/>
                <a:chOff x="4276" y="1746"/>
                <a:chExt cx="362" cy="326"/>
              </a:xfrm>
            </p:grpSpPr>
            <p:sp>
              <p:nvSpPr>
                <p:cNvPr id="49" name="Oval 44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0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7</a:t>
                  </a:r>
                </a:p>
              </p:txBody>
            </p:sp>
          </p:grpSp>
          <p:cxnSp>
            <p:nvCxnSpPr>
              <p:cNvPr id="47" name="AutoShape 56"/>
              <p:cNvCxnSpPr>
                <a:cxnSpLocks noChangeShapeType="1"/>
                <a:stCxn id="57" idx="3"/>
                <a:endCxn id="49" idx="7"/>
              </p:cNvCxnSpPr>
              <p:nvPr/>
            </p:nvCxnSpPr>
            <p:spPr bwMode="auto">
              <a:xfrm rot="5400000">
                <a:off x="4715" y="3418"/>
                <a:ext cx="395" cy="26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AutoShape 57"/>
              <p:cNvCxnSpPr>
                <a:cxnSpLocks noChangeShapeType="1"/>
                <a:stCxn id="49" idx="2"/>
                <a:endCxn id="57" idx="2"/>
              </p:cNvCxnSpPr>
              <p:nvPr/>
            </p:nvCxnSpPr>
            <p:spPr bwMode="auto">
              <a:xfrm rot="10800000" flipH="1">
                <a:off x="4479" y="3251"/>
                <a:ext cx="517" cy="604"/>
              </a:xfrm>
              <a:prstGeom prst="curvedConnector3">
                <a:avLst>
                  <a:gd name="adj1" fmla="val -2786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131120" y="1146240"/>
              <a:ext cx="6271200" cy="41475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0680" y="1136520"/>
                <a:ext cx="6292440" cy="41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587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3200400" y="203615"/>
            <a:ext cx="5175647" cy="651272"/>
          </a:xfrm>
        </p:spPr>
        <p:txBody>
          <a:bodyPr/>
          <a:lstStyle/>
          <a:p>
            <a:r>
              <a:rPr lang="en-US" altLang="zh-CN" dirty="0" smtClean="0">
                <a:latin typeface="Cambria" panose="02040503050406030204" pitchFamily="18" charset="0"/>
              </a:rPr>
              <a:t>Test and Test Paths</a:t>
            </a:r>
          </a:p>
        </p:txBody>
      </p:sp>
      <p:sp>
        <p:nvSpPr>
          <p:cNvPr id="71692" name="Text Box 5"/>
          <p:cNvSpPr txBox="1">
            <a:spLocks noChangeArrowheads="1"/>
          </p:cNvSpPr>
          <p:nvPr/>
        </p:nvSpPr>
        <p:spPr bwMode="auto">
          <a:xfrm>
            <a:off x="414555" y="1562101"/>
            <a:ext cx="4915982" cy="13619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One iteration of a loop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Test: numbers = (44)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Test Path: [ 1, 2, 3, 4, 3, 5, 6, 7, 6, 8 ]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DU Paths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[ 1, 2, 3, 4 ]   [ 2, 3, 4 ]   [ 4, 3, 5 ]   [ 5, 6, 7 ]   [ 7, 6, 8 ]</a:t>
            </a:r>
          </a:p>
        </p:txBody>
      </p:sp>
      <p:sp>
        <p:nvSpPr>
          <p:cNvPr id="71690" name="Text Box 9"/>
          <p:cNvSpPr txBox="1">
            <a:spLocks noChangeArrowheads="1"/>
          </p:cNvSpPr>
          <p:nvPr/>
        </p:nvSpPr>
        <p:spPr bwMode="auto">
          <a:xfrm>
            <a:off x="414554" y="2967038"/>
            <a:ext cx="4915983" cy="13619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Two iterations of a loop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Test: numbers = (2, 10, 15) ; length = 3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Test Path: [ 1, 2, 3, 4, 3, 4, 3, 4, 3, 5, 6, 7, 6, 7, 6, 7, 6, 8 ]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DU Paths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[ 4, 3, 4 ]   [ 7, 6, 7 ]</a:t>
            </a:r>
          </a:p>
        </p:txBody>
      </p:sp>
      <p:sp>
        <p:nvSpPr>
          <p:cNvPr id="71688" name="Text Box 13"/>
          <p:cNvSpPr txBox="1">
            <a:spLocks noChangeArrowheads="1"/>
          </p:cNvSpPr>
          <p:nvPr/>
        </p:nvSpPr>
        <p:spPr bwMode="auto">
          <a:xfrm>
            <a:off x="414555" y="4443416"/>
            <a:ext cx="4915982" cy="8540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a loop not to be “entered”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Reveal the bug in the statement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50" dirty="0">
                <a:latin typeface="Cambria" panose="02040503050406030204" pitchFamily="18" charset="0"/>
              </a:rPr>
              <a:t>med = numbers [length / 2];</a:t>
            </a:r>
          </a:p>
        </p:txBody>
      </p:sp>
      <p:sp>
        <p:nvSpPr>
          <p:cNvPr id="228367" name="AutoShape 15"/>
          <p:cNvSpPr>
            <a:spLocks noChangeArrowheads="1"/>
          </p:cNvSpPr>
          <p:nvPr/>
        </p:nvSpPr>
        <p:spPr bwMode="auto">
          <a:xfrm>
            <a:off x="3817360" y="4929187"/>
            <a:ext cx="1448991" cy="804863"/>
          </a:xfrm>
          <a:prstGeom prst="star16">
            <a:avLst>
              <a:gd name="adj" fmla="val 37500"/>
            </a:avLst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650" dirty="0">
                <a:latin typeface="Cambria" panose="02040503050406030204" pitchFamily="18" charset="0"/>
              </a:rPr>
              <a:t>Bug</a:t>
            </a:r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207385" y="4485437"/>
            <a:ext cx="154781" cy="163116"/>
          </a:xfrm>
          <a:prstGeom prst="star5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utoShape 38"/>
          <p:cNvSpPr>
            <a:spLocks noChangeArrowheads="1"/>
          </p:cNvSpPr>
          <p:nvPr/>
        </p:nvSpPr>
        <p:spPr bwMode="auto">
          <a:xfrm>
            <a:off x="131186" y="1627445"/>
            <a:ext cx="171450" cy="171450"/>
          </a:xfrm>
          <a:prstGeom prst="star4">
            <a:avLst>
              <a:gd name="adj" fmla="val 12500"/>
            </a:avLst>
          </a:prstGeom>
          <a:solidFill>
            <a:schemeClr val="accent4">
              <a:lumMod val="75000"/>
            </a:schemeClr>
          </a:solidFill>
          <a:ln w="19050">
            <a:solidFill>
              <a:schemeClr val="accent4">
                <a:lumMod val="7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80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43"/>
          <p:cNvSpPr>
            <a:spLocks noChangeArrowheads="1"/>
          </p:cNvSpPr>
          <p:nvPr/>
        </p:nvSpPr>
        <p:spPr bwMode="auto">
          <a:xfrm>
            <a:off x="132377" y="3056441"/>
            <a:ext cx="170259" cy="171450"/>
          </a:xfrm>
          <a:prstGeom prst="star8">
            <a:avLst>
              <a:gd name="adj" fmla="val 38250"/>
            </a:avLst>
          </a:prstGeom>
          <a:solidFill>
            <a:schemeClr val="accent6"/>
          </a:solidFill>
          <a:ln w="28575">
            <a:solidFill>
              <a:schemeClr val="accent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1800"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906038" y="1641700"/>
            <a:ext cx="1752063" cy="3826117"/>
            <a:chOff x="404813" y="757238"/>
            <a:chExt cx="2657475" cy="5689600"/>
          </a:xfrm>
        </p:grpSpPr>
        <p:grpSp>
          <p:nvGrpSpPr>
            <p:cNvPr id="12" name="Group 24"/>
            <p:cNvGrpSpPr>
              <a:grpSpLocks/>
            </p:cNvGrpSpPr>
            <p:nvPr/>
          </p:nvGrpSpPr>
          <p:grpSpPr bwMode="auto">
            <a:xfrm>
              <a:off x="1309688" y="757238"/>
              <a:ext cx="574675" cy="825500"/>
              <a:chOff x="4466" y="495"/>
              <a:chExt cx="362" cy="520"/>
            </a:xfrm>
          </p:grpSpPr>
          <p:grpSp>
            <p:nvGrpSpPr>
              <p:cNvPr id="52" name="Group 9"/>
              <p:cNvGrpSpPr>
                <a:grpSpLocks/>
              </p:cNvGrpSpPr>
              <p:nvPr/>
            </p:nvGrpSpPr>
            <p:grpSpPr bwMode="auto">
              <a:xfrm>
                <a:off x="4466" y="689"/>
                <a:ext cx="362" cy="326"/>
                <a:chOff x="3826" y="2684"/>
                <a:chExt cx="362" cy="326"/>
              </a:xfrm>
            </p:grpSpPr>
            <p:sp>
              <p:nvSpPr>
                <p:cNvPr id="54" name="Oval 10"/>
                <p:cNvSpPr>
                  <a:spLocks noChangeArrowheads="1"/>
                </p:cNvSpPr>
                <p:nvPr/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8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1</a:t>
                  </a:r>
                </a:p>
              </p:txBody>
            </p:sp>
          </p:grpSp>
          <p:sp>
            <p:nvSpPr>
              <p:cNvPr id="53" name="Line 15"/>
              <p:cNvSpPr>
                <a:spLocks noChangeShapeType="1"/>
              </p:cNvSpPr>
              <p:nvPr/>
            </p:nvSpPr>
            <p:spPr bwMode="auto">
              <a:xfrm>
                <a:off x="4653" y="495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3" name="Group 29"/>
            <p:cNvGrpSpPr>
              <a:grpSpLocks/>
            </p:cNvGrpSpPr>
            <p:nvPr/>
          </p:nvGrpSpPr>
          <p:grpSpPr bwMode="auto">
            <a:xfrm>
              <a:off x="1309688" y="1535113"/>
              <a:ext cx="574675" cy="1004887"/>
              <a:chOff x="4466" y="985"/>
              <a:chExt cx="362" cy="633"/>
            </a:xfrm>
          </p:grpSpPr>
          <p:grpSp>
            <p:nvGrpSpPr>
              <p:cNvPr id="48" name="Group 21"/>
              <p:cNvGrpSpPr>
                <a:grpSpLocks/>
              </p:cNvGrpSpPr>
              <p:nvPr/>
            </p:nvGrpSpPr>
            <p:grpSpPr bwMode="auto">
              <a:xfrm>
                <a:off x="4466" y="1292"/>
                <a:ext cx="362" cy="326"/>
                <a:chOff x="4276" y="1746"/>
                <a:chExt cx="362" cy="326"/>
              </a:xfrm>
            </p:grpSpPr>
            <p:sp>
              <p:nvSpPr>
                <p:cNvPr id="50" name="Oval 22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 dirty="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2</a:t>
                  </a:r>
                </a:p>
              </p:txBody>
            </p:sp>
          </p:grpSp>
          <p:cxnSp>
            <p:nvCxnSpPr>
              <p:cNvPr id="49" name="AutoShape 48"/>
              <p:cNvCxnSpPr>
                <a:cxnSpLocks noChangeShapeType="1"/>
                <a:stCxn id="54" idx="4"/>
                <a:endCxn id="50" idx="0"/>
              </p:cNvCxnSpPr>
              <p:nvPr/>
            </p:nvCxnSpPr>
            <p:spPr bwMode="auto">
              <a:xfrm rot="5400000">
                <a:off x="4502" y="1136"/>
                <a:ext cx="307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7" name="Group 34"/>
            <p:cNvGrpSpPr>
              <a:grpSpLocks/>
            </p:cNvGrpSpPr>
            <p:nvPr/>
          </p:nvGrpSpPr>
          <p:grpSpPr bwMode="auto">
            <a:xfrm>
              <a:off x="1309688" y="2493963"/>
              <a:ext cx="574675" cy="1004887"/>
              <a:chOff x="4466" y="1589"/>
              <a:chExt cx="362" cy="633"/>
            </a:xfrm>
          </p:grpSpPr>
          <p:grpSp>
            <p:nvGrpSpPr>
              <p:cNvPr id="44" name="Group 27"/>
              <p:cNvGrpSpPr>
                <a:grpSpLocks/>
              </p:cNvGrpSpPr>
              <p:nvPr/>
            </p:nvGrpSpPr>
            <p:grpSpPr bwMode="auto">
              <a:xfrm>
                <a:off x="4466" y="1896"/>
                <a:ext cx="362" cy="326"/>
                <a:chOff x="4276" y="1746"/>
                <a:chExt cx="362" cy="326"/>
              </a:xfrm>
            </p:grpSpPr>
            <p:sp>
              <p:nvSpPr>
                <p:cNvPr id="46" name="Oval 28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7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3</a:t>
                  </a:r>
                </a:p>
              </p:txBody>
            </p:sp>
          </p:grpSp>
          <p:cxnSp>
            <p:nvCxnSpPr>
              <p:cNvPr id="45" name="AutoShape 49"/>
              <p:cNvCxnSpPr>
                <a:cxnSpLocks noChangeShapeType="1"/>
                <a:stCxn id="50" idx="4"/>
                <a:endCxn id="46" idx="0"/>
              </p:cNvCxnSpPr>
              <p:nvPr/>
            </p:nvCxnSpPr>
            <p:spPr bwMode="auto">
              <a:xfrm rot="5400000">
                <a:off x="4501" y="1740"/>
                <a:ext cx="308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8" name="Group 37"/>
            <p:cNvGrpSpPr>
              <a:grpSpLocks/>
            </p:cNvGrpSpPr>
            <p:nvPr/>
          </p:nvGrpSpPr>
          <p:grpSpPr bwMode="auto">
            <a:xfrm>
              <a:off x="1914525" y="3937000"/>
              <a:ext cx="574675" cy="517525"/>
              <a:chOff x="4276" y="1746"/>
              <a:chExt cx="362" cy="326"/>
            </a:xfrm>
          </p:grpSpPr>
          <p:sp>
            <p:nvSpPr>
              <p:cNvPr id="42" name="Oval 38"/>
              <p:cNvSpPr>
                <a:spLocks noChangeArrowheads="1"/>
              </p:cNvSpPr>
              <p:nvPr/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 sz="1500">
                  <a:latin typeface="Cambria" panose="02040503050406030204" pitchFamily="18" charset="0"/>
                </a:endParaRPr>
              </a:p>
            </p:txBody>
          </p:sp>
          <p:sp>
            <p:nvSpPr>
              <p:cNvPr id="43" name="Text Box 39"/>
              <p:cNvSpPr txBox="1">
                <a:spLocks noChangeArrowheads="1"/>
              </p:cNvSpPr>
              <p:nvPr/>
            </p:nvSpPr>
            <p:spPr bwMode="auto">
              <a:xfrm>
                <a:off x="4276" y="1769"/>
                <a:ext cx="285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rgbClr val="FAFD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/>
                <a:r>
                  <a:rPr lang="en-US" altLang="en-US" sz="1500">
                    <a:solidFill>
                      <a:schemeClr val="tx1"/>
                    </a:solidFill>
                    <a:latin typeface="Cambria" panose="02040503050406030204" pitchFamily="18" charset="0"/>
                  </a:rPr>
                  <a:t>5</a:t>
                </a:r>
              </a:p>
            </p:txBody>
          </p:sp>
        </p:grpSp>
        <p:cxnSp>
          <p:nvCxnSpPr>
            <p:cNvPr id="19" name="AutoShape 52"/>
            <p:cNvCxnSpPr>
              <a:cxnSpLocks noChangeShapeType="1"/>
            </p:cNvCxnSpPr>
            <p:nvPr/>
          </p:nvCxnSpPr>
          <p:spPr bwMode="auto">
            <a:xfrm>
              <a:off x="1893888" y="3216275"/>
              <a:ext cx="317500" cy="71120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" name="Group 44"/>
            <p:cNvGrpSpPr>
              <a:grpSpLocks/>
            </p:cNvGrpSpPr>
            <p:nvPr/>
          </p:nvGrpSpPr>
          <p:grpSpPr bwMode="auto">
            <a:xfrm>
              <a:off x="404813" y="3216275"/>
              <a:ext cx="1012825" cy="982663"/>
              <a:chOff x="3896" y="2044"/>
              <a:chExt cx="638" cy="619"/>
            </a:xfrm>
          </p:grpSpPr>
          <p:grpSp>
            <p:nvGrpSpPr>
              <p:cNvPr id="37" name="Group 24"/>
              <p:cNvGrpSpPr>
                <a:grpSpLocks/>
              </p:cNvGrpSpPr>
              <p:nvPr/>
            </p:nvGrpSpPr>
            <p:grpSpPr bwMode="auto">
              <a:xfrm>
                <a:off x="3896" y="2337"/>
                <a:ext cx="362" cy="326"/>
                <a:chOff x="4276" y="1746"/>
                <a:chExt cx="362" cy="326"/>
              </a:xfrm>
            </p:grpSpPr>
            <p:sp>
              <p:nvSpPr>
                <p:cNvPr id="40" name="Oval 25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41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4</a:t>
                  </a:r>
                </a:p>
              </p:txBody>
            </p:sp>
          </p:grpSp>
          <p:cxnSp>
            <p:nvCxnSpPr>
              <p:cNvPr id="38" name="AutoShape 50"/>
              <p:cNvCxnSpPr>
                <a:cxnSpLocks noChangeShapeType="1"/>
                <a:stCxn id="46" idx="3"/>
                <a:endCxn id="40" idx="7"/>
              </p:cNvCxnSpPr>
              <p:nvPr/>
            </p:nvCxnSpPr>
            <p:spPr bwMode="auto">
              <a:xfrm rot="5400000">
                <a:off x="4255" y="2101"/>
                <a:ext cx="232" cy="32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AutoShape 53"/>
              <p:cNvCxnSpPr>
                <a:cxnSpLocks noChangeShapeType="1"/>
                <a:stCxn id="40" idx="2"/>
                <a:endCxn id="46" idx="2"/>
              </p:cNvCxnSpPr>
              <p:nvPr/>
            </p:nvCxnSpPr>
            <p:spPr bwMode="auto">
              <a:xfrm rot="10800000" flipH="1">
                <a:off x="3908" y="2044"/>
                <a:ext cx="575" cy="441"/>
              </a:xfrm>
              <a:prstGeom prst="curvedConnector3">
                <a:avLst>
                  <a:gd name="adj1" fmla="val -2505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" name="Group 50"/>
            <p:cNvGrpSpPr>
              <a:grpSpLocks/>
            </p:cNvGrpSpPr>
            <p:nvPr/>
          </p:nvGrpSpPr>
          <p:grpSpPr bwMode="auto">
            <a:xfrm>
              <a:off x="1914525" y="4406900"/>
              <a:ext cx="574675" cy="1008063"/>
              <a:chOff x="4979" y="2794"/>
              <a:chExt cx="362" cy="635"/>
            </a:xfrm>
          </p:grpSpPr>
          <p:grpSp>
            <p:nvGrpSpPr>
              <p:cNvPr id="33" name="Group 40"/>
              <p:cNvGrpSpPr>
                <a:grpSpLocks/>
              </p:cNvGrpSpPr>
              <p:nvPr/>
            </p:nvGrpSpPr>
            <p:grpSpPr bwMode="auto">
              <a:xfrm>
                <a:off x="4979" y="3103"/>
                <a:ext cx="362" cy="326"/>
                <a:chOff x="4276" y="1746"/>
                <a:chExt cx="362" cy="326"/>
              </a:xfrm>
            </p:grpSpPr>
            <p:sp>
              <p:nvSpPr>
                <p:cNvPr id="35" name="Oval 41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6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6</a:t>
                  </a:r>
                </a:p>
              </p:txBody>
            </p:sp>
          </p:grpSp>
          <p:cxnSp>
            <p:nvCxnSpPr>
              <p:cNvPr id="34" name="AutoShape 54"/>
              <p:cNvCxnSpPr>
                <a:cxnSpLocks noChangeShapeType="1"/>
                <a:stCxn id="42" idx="4"/>
                <a:endCxn id="35" idx="0"/>
              </p:cNvCxnSpPr>
              <p:nvPr/>
            </p:nvCxnSpPr>
            <p:spPr bwMode="auto">
              <a:xfrm rot="5400000">
                <a:off x="5014" y="2946"/>
                <a:ext cx="309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2" name="Group 55"/>
            <p:cNvGrpSpPr>
              <a:grpSpLocks/>
            </p:cNvGrpSpPr>
            <p:nvPr/>
          </p:nvGrpSpPr>
          <p:grpSpPr bwMode="auto">
            <a:xfrm>
              <a:off x="2487613" y="5132388"/>
              <a:ext cx="574675" cy="1314450"/>
              <a:chOff x="5345" y="3199"/>
              <a:chExt cx="362" cy="828"/>
            </a:xfrm>
          </p:grpSpPr>
          <p:grpSp>
            <p:nvGrpSpPr>
              <p:cNvPr id="29" name="Group 6"/>
              <p:cNvGrpSpPr>
                <a:grpSpLocks/>
              </p:cNvGrpSpPr>
              <p:nvPr/>
            </p:nvGrpSpPr>
            <p:grpSpPr bwMode="auto">
              <a:xfrm>
                <a:off x="5345" y="3701"/>
                <a:ext cx="362" cy="326"/>
                <a:chOff x="4726" y="2684"/>
                <a:chExt cx="362" cy="326"/>
              </a:xfrm>
            </p:grpSpPr>
            <p:sp>
              <p:nvSpPr>
                <p:cNvPr id="31" name="Oval 7"/>
                <p:cNvSpPr>
                  <a:spLocks noChangeArrowheads="1"/>
                </p:cNvSpPr>
                <p:nvPr/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571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2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726" y="2707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8</a:t>
                  </a:r>
                </a:p>
              </p:txBody>
            </p:sp>
          </p:grpSp>
          <p:cxnSp>
            <p:nvCxnSpPr>
              <p:cNvPr id="30" name="AutoShape 55"/>
              <p:cNvCxnSpPr>
                <a:cxnSpLocks noChangeShapeType="1"/>
                <a:stCxn id="35" idx="6"/>
                <a:endCxn id="31" idx="0"/>
              </p:cNvCxnSpPr>
              <p:nvPr/>
            </p:nvCxnSpPr>
            <p:spPr bwMode="auto">
              <a:xfrm>
                <a:off x="5351" y="3199"/>
                <a:ext cx="181" cy="502"/>
              </a:xfrm>
              <a:prstGeom prst="curvedConnector2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3" name="Group 60"/>
            <p:cNvGrpSpPr>
              <a:grpSpLocks/>
            </p:cNvGrpSpPr>
            <p:nvPr/>
          </p:nvGrpSpPr>
          <p:grpSpPr bwMode="auto">
            <a:xfrm>
              <a:off x="1101725" y="5132388"/>
              <a:ext cx="920750" cy="1241425"/>
              <a:chOff x="4467" y="3251"/>
              <a:chExt cx="580" cy="782"/>
            </a:xfrm>
          </p:grpSpPr>
          <p:grpSp>
            <p:nvGrpSpPr>
              <p:cNvPr id="24" name="Group 43"/>
              <p:cNvGrpSpPr>
                <a:grpSpLocks/>
              </p:cNvGrpSpPr>
              <p:nvPr/>
            </p:nvGrpSpPr>
            <p:grpSpPr bwMode="auto">
              <a:xfrm>
                <a:off x="4467" y="3707"/>
                <a:ext cx="362" cy="326"/>
                <a:chOff x="4276" y="1746"/>
                <a:chExt cx="362" cy="326"/>
              </a:xfrm>
            </p:grpSpPr>
            <p:sp>
              <p:nvSpPr>
                <p:cNvPr id="27" name="Oval 44"/>
                <p:cNvSpPr>
                  <a:spLocks noChangeArrowheads="1"/>
                </p:cNvSpPr>
                <p:nvPr/>
              </p:nvSpPr>
              <p:spPr bwMode="auto">
                <a:xfrm>
                  <a:off x="4288" y="1746"/>
                  <a:ext cx="350" cy="296"/>
                </a:xfrm>
                <a:prstGeom prst="ellipse">
                  <a:avLst/>
                </a:prstGeom>
                <a:solidFill>
                  <a:schemeClr val="bg2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endParaRPr lang="en-US" altLang="en-US" sz="15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28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4276" y="1769"/>
                  <a:ext cx="285" cy="3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rgbClr val="FAFD00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r"/>
                  <a:r>
                    <a:rPr lang="en-US" altLang="en-US" sz="150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7</a:t>
                  </a:r>
                </a:p>
              </p:txBody>
            </p:sp>
          </p:grpSp>
          <p:cxnSp>
            <p:nvCxnSpPr>
              <p:cNvPr id="25" name="AutoShape 56"/>
              <p:cNvCxnSpPr>
                <a:cxnSpLocks noChangeShapeType="1"/>
                <a:stCxn id="35" idx="3"/>
                <a:endCxn id="27" idx="7"/>
              </p:cNvCxnSpPr>
              <p:nvPr/>
            </p:nvCxnSpPr>
            <p:spPr bwMode="auto">
              <a:xfrm rot="5400000">
                <a:off x="4715" y="3418"/>
                <a:ext cx="395" cy="26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AutoShape 57"/>
              <p:cNvCxnSpPr>
                <a:cxnSpLocks noChangeShapeType="1"/>
                <a:stCxn id="27" idx="2"/>
                <a:endCxn id="35" idx="2"/>
              </p:cNvCxnSpPr>
              <p:nvPr/>
            </p:nvCxnSpPr>
            <p:spPr bwMode="auto">
              <a:xfrm rot="10800000" flipH="1">
                <a:off x="4479" y="3251"/>
                <a:ext cx="517" cy="604"/>
              </a:xfrm>
              <a:prstGeom prst="curvedConnector3">
                <a:avLst>
                  <a:gd name="adj1" fmla="val -27866"/>
                </a:avLst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393480" y="1846800"/>
              <a:ext cx="7054560" cy="38217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560" y="1837080"/>
                <a:ext cx="7070040" cy="38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4864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7777162" cy="552450"/>
          </a:xfrm>
        </p:spPr>
        <p:txBody>
          <a:bodyPr/>
          <a:lstStyle/>
          <a:p>
            <a:r>
              <a:rPr lang="en-US" altLang="zh-CN" dirty="0">
                <a:latin typeface="Cambria" panose="02040503050406030204" pitchFamily="18" charset="0"/>
              </a:rPr>
              <a:t>OVERVIEW OF CLASSIFYING TESTS</a:t>
            </a:r>
          </a:p>
        </p:txBody>
      </p:sp>
      <p:sp>
        <p:nvSpPr>
          <p:cNvPr id="1156102" name="Rectangle 6"/>
          <p:cNvSpPr>
            <a:spLocks noChangeArrowheads="1"/>
          </p:cNvSpPr>
          <p:nvPr/>
        </p:nvSpPr>
        <p:spPr bwMode="auto">
          <a:xfrm>
            <a:off x="533400" y="1357971"/>
            <a:ext cx="777716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BLACK-BOX</a:t>
            </a:r>
            <a:r>
              <a:rPr lang="en-US" altLang="zh-CN" sz="2000" i="1" dirty="0">
                <a:solidFill>
                  <a:srgbClr val="000099"/>
                </a:solidFill>
                <a:latin typeface="Cambria" panose="02040503050406030204" pitchFamily="18" charset="0"/>
              </a:rPr>
              <a:t>:</a:t>
            </a:r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  </a:t>
            </a:r>
            <a:r>
              <a:rPr lang="en-US" altLang="zh-CN" sz="2000" dirty="0">
                <a:latin typeface="Cambria" panose="02040503050406030204" pitchFamily="18" charset="0"/>
              </a:rPr>
              <a:t>No knowledge of the internal logic of the code is utilized. Tests are based on requirements and functionality</a:t>
            </a:r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2000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WHITE-BOX</a:t>
            </a:r>
            <a:r>
              <a:rPr lang="en-US" altLang="zh-CN" sz="2000" i="1" dirty="0">
                <a:solidFill>
                  <a:srgbClr val="000099"/>
                </a:solidFill>
                <a:latin typeface="Cambria" panose="02040503050406030204" pitchFamily="18" charset="0"/>
              </a:rPr>
              <a:t>: </a:t>
            </a:r>
            <a:r>
              <a:rPr lang="en-US" altLang="zh-CN" sz="2000" dirty="0">
                <a:latin typeface="Cambria" panose="02040503050406030204" pitchFamily="18" charset="0"/>
              </a:rPr>
              <a:t>Tests are designed based on the internal logic of the code,  code coverage considerations, and analysis of branches, paths, loops, and conditions</a:t>
            </a:r>
            <a:endParaRPr lang="zh-CN" altLang="en-US" sz="2000" dirty="0">
              <a:latin typeface="Cambria" panose="02040503050406030204" pitchFamily="18" charset="0"/>
            </a:endParaRPr>
          </a:p>
        </p:txBody>
      </p:sp>
      <p:sp>
        <p:nvSpPr>
          <p:cNvPr id="1156103" name="Rectangle 7"/>
          <p:cNvSpPr>
            <a:spLocks noChangeArrowheads="1"/>
          </p:cNvSpPr>
          <p:nvPr/>
        </p:nvSpPr>
        <p:spPr bwMode="auto">
          <a:xfrm>
            <a:off x="533400" y="3505200"/>
            <a:ext cx="78486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UNIT:</a:t>
            </a:r>
            <a:r>
              <a:rPr lang="en-US" altLang="zh-CN" sz="2000" dirty="0">
                <a:latin typeface="Cambria" panose="02040503050406030204" pitchFamily="18" charset="0"/>
              </a:rPr>
              <a:t> Test at the function or module level. May require test drivers or test harnesses.</a:t>
            </a:r>
          </a:p>
          <a:p>
            <a:endParaRPr lang="en-US" altLang="zh-CN" sz="2000" dirty="0"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INCREMENTAL INTEGRATION:</a:t>
            </a:r>
            <a:r>
              <a:rPr lang="en-US" altLang="zh-CN" sz="2000" dirty="0">
                <a:latin typeface="Cambria" panose="02040503050406030204" pitchFamily="18" charset="0"/>
              </a:rPr>
              <a:t> Continuous testing as new functionality is added. May need test drivers. Testing combined parts of an application to see if the parts function together properly.</a:t>
            </a:r>
          </a:p>
          <a:p>
            <a:endParaRPr lang="en-US" altLang="zh-CN" sz="2000" dirty="0">
              <a:latin typeface="Cambria" panose="02040503050406030204" pitchFamily="18" charset="0"/>
            </a:endParaRPr>
          </a:p>
          <a:p>
            <a:pPr>
              <a:spcBef>
                <a:spcPct val="20000"/>
              </a:spcBef>
              <a:buClr>
                <a:schemeClr val="accent1"/>
              </a:buClr>
              <a:buSzPct val="122000"/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REGRESSION: </a:t>
            </a:r>
            <a:r>
              <a:rPr lang="en-US" altLang="zh-CN" sz="2000" dirty="0">
                <a:latin typeface="Cambria" panose="02040503050406030204" pitchFamily="18" charset="0"/>
              </a:rPr>
              <a:t>Re-testing after fixes or modifications of software or the environment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-186840" y="1632960"/>
              <a:ext cx="7547400" cy="26568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4400" y="1624320"/>
                <a:ext cx="7566480" cy="266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67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195263"/>
            <a:ext cx="5273675" cy="642937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TEST PHASES</a:t>
            </a:r>
          </a:p>
        </p:txBody>
      </p:sp>
      <p:sp>
        <p:nvSpPr>
          <p:cNvPr id="1162244" name="Rectangle 4"/>
          <p:cNvSpPr>
            <a:spLocks noChangeArrowheads="1"/>
          </p:cNvSpPr>
          <p:nvPr/>
        </p:nvSpPr>
        <p:spPr bwMode="auto">
          <a:xfrm>
            <a:off x="457200" y="1600200"/>
            <a:ext cx="830580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200" b="1" i="1" dirty="0">
                <a:solidFill>
                  <a:srgbClr val="000099"/>
                </a:solidFill>
                <a:latin typeface="Cambria" panose="02040503050406030204" pitchFamily="18" charset="0"/>
              </a:rPr>
              <a:t>COMPARISON:</a:t>
            </a:r>
            <a:r>
              <a:rPr lang="en-US" altLang="zh-CN" sz="22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200" dirty="0">
                <a:latin typeface="Cambria" panose="02040503050406030204" pitchFamily="18" charset="0"/>
              </a:rPr>
              <a:t>Compares weaknesses and strengths to competing products.</a:t>
            </a:r>
          </a:p>
          <a:p>
            <a:endParaRPr lang="en-US" altLang="zh-CN" sz="2200" dirty="0">
              <a:latin typeface="Cambria" panose="02040503050406030204" pitchFamily="18" charset="0"/>
            </a:endParaRPr>
          </a:p>
          <a:p>
            <a:r>
              <a:rPr lang="en-US" altLang="zh-CN" sz="2200" b="1" i="1" dirty="0">
                <a:solidFill>
                  <a:srgbClr val="000099"/>
                </a:solidFill>
                <a:latin typeface="Cambria" panose="02040503050406030204" pitchFamily="18" charset="0"/>
              </a:rPr>
              <a:t>ALPHA: </a:t>
            </a:r>
            <a:r>
              <a:rPr lang="en-US" altLang="zh-CN" sz="2200" dirty="0">
                <a:latin typeface="Cambria" panose="02040503050406030204" pitchFamily="18" charset="0"/>
              </a:rPr>
              <a:t>Testing when development is nearing completion; minor design changes may be required</a:t>
            </a:r>
            <a:r>
              <a:rPr lang="en-US" altLang="zh-CN" sz="22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2200" b="1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200" b="1" i="1" dirty="0">
                <a:solidFill>
                  <a:srgbClr val="000099"/>
                </a:solidFill>
                <a:latin typeface="Cambria" panose="02040503050406030204" pitchFamily="18" charset="0"/>
              </a:rPr>
              <a:t>BETA: </a:t>
            </a:r>
            <a:r>
              <a:rPr lang="en-US" altLang="zh-CN" sz="2200" dirty="0">
                <a:latin typeface="Cambria" panose="02040503050406030204" pitchFamily="18" charset="0"/>
              </a:rPr>
              <a:t>Development and testing viewed as completed and looking for final bugs and problems before final release</a:t>
            </a:r>
            <a:r>
              <a:rPr lang="en-US" altLang="zh-CN" sz="22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13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" y="1091485"/>
            <a:ext cx="8940800" cy="5029200"/>
          </a:xfrm>
          <a:prstGeom prst="rect">
            <a:avLst/>
          </a:prstGeom>
        </p:spPr>
      </p:pic>
      <p:sp>
        <p:nvSpPr>
          <p:cNvPr id="717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Rules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pic>
        <p:nvPicPr>
          <p:cNvPr id="717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87998"/>
            <a:ext cx="1698402" cy="169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676400"/>
            <a:ext cx="1628775" cy="1628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87998"/>
            <a:ext cx="1828800" cy="182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34867"/>
            <a:ext cx="180975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94500" cy="6985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CLASSIFYING TESTS</a:t>
            </a:r>
          </a:p>
        </p:txBody>
      </p:sp>
      <p:sp>
        <p:nvSpPr>
          <p:cNvPr id="1158148" name="Rectangle 4"/>
          <p:cNvSpPr>
            <a:spLocks noChangeArrowheads="1"/>
          </p:cNvSpPr>
          <p:nvPr/>
        </p:nvSpPr>
        <p:spPr bwMode="auto">
          <a:xfrm>
            <a:off x="533400" y="1498699"/>
            <a:ext cx="7991475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FUNCTIONAL:</a:t>
            </a:r>
            <a:r>
              <a:rPr lang="en-US" altLang="zh-CN" sz="2400" b="1" i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Black-box testing geared to check functional requirements of an application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1000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SYSTEM</a:t>
            </a:r>
            <a:r>
              <a:rPr lang="en-US" altLang="zh-CN" sz="2400" i="1" dirty="0">
                <a:solidFill>
                  <a:srgbClr val="000099"/>
                </a:solidFill>
                <a:latin typeface="Cambria" panose="02040503050406030204" pitchFamily="18" charset="0"/>
              </a:rPr>
              <a:t>: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Black-box testing that is based on overall requirements and specifications</a:t>
            </a:r>
            <a:r>
              <a:rPr lang="en-US" altLang="zh-CN" sz="2400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endParaRPr lang="en-US" altLang="zh-CN" sz="1000" dirty="0">
              <a:solidFill>
                <a:srgbClr val="000099"/>
              </a:solidFill>
              <a:latin typeface="Cambria" panose="02040503050406030204" pitchFamily="18" charset="0"/>
            </a:endParaRPr>
          </a:p>
        </p:txBody>
      </p:sp>
      <p:sp>
        <p:nvSpPr>
          <p:cNvPr id="1158149" name="Rectangle 5"/>
          <p:cNvSpPr>
            <a:spLocks noChangeArrowheads="1"/>
          </p:cNvSpPr>
          <p:nvPr/>
        </p:nvSpPr>
        <p:spPr bwMode="auto">
          <a:xfrm>
            <a:off x="533401" y="3403699"/>
            <a:ext cx="7991475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STRESS: </a:t>
            </a:r>
            <a:r>
              <a:rPr lang="en-US" altLang="zh-CN" sz="2000" dirty="0">
                <a:latin typeface="Cambria" panose="02040503050406030204" pitchFamily="18" charset="0"/>
              </a:rPr>
              <a:t>Often used interchangeably with ‘load’ and ‘performance’. But, others believe tests should check functionality under extreme conditions.</a:t>
            </a:r>
          </a:p>
          <a:p>
            <a:endParaRPr lang="en-US" altLang="zh-CN" sz="1000" dirty="0"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PERFORMANCE: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Often used interchangeably with “load” and ‘stress’.</a:t>
            </a:r>
          </a:p>
          <a:p>
            <a:endParaRPr lang="en-US" altLang="zh-CN" sz="2000" dirty="0"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LOAD: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 under heavy loads to determine at what point a system’s response time degrades or fails</a:t>
            </a:r>
          </a:p>
          <a:p>
            <a:endParaRPr lang="en-US" altLang="zh-CN" sz="2000" b="1" dirty="0">
              <a:solidFill>
                <a:srgbClr val="000099"/>
              </a:solidFill>
              <a:latin typeface="Cambria" panose="02040503050406030204" pitchFamily="18" charset="0"/>
            </a:endParaRPr>
          </a:p>
          <a:p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END-TO-END</a:t>
            </a:r>
            <a:r>
              <a:rPr lang="en-US" altLang="zh-CN" sz="2000" i="1" dirty="0">
                <a:solidFill>
                  <a:srgbClr val="000099"/>
                </a:solidFill>
                <a:latin typeface="Cambria" panose="02040503050406030204" pitchFamily="18" charset="0"/>
              </a:rPr>
              <a:t>:</a:t>
            </a:r>
            <a:r>
              <a:rPr lang="en-US" altLang="zh-CN" sz="2000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Testing that mimics real-world use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52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9853" y="228600"/>
            <a:ext cx="8064500" cy="809625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CLASSIFYING TESTS </a:t>
            </a:r>
            <a:r>
              <a:rPr lang="en-US" altLang="zh-CN" sz="2400" dirty="0">
                <a:latin typeface="Cambria" panose="02040503050406030204" pitchFamily="18" charset="0"/>
              </a:rPr>
              <a:t>(continued)</a:t>
            </a:r>
          </a:p>
        </p:txBody>
      </p:sp>
      <p:sp>
        <p:nvSpPr>
          <p:cNvPr id="1160196" name="Rectangle 4"/>
          <p:cNvSpPr>
            <a:spLocks noChangeArrowheads="1"/>
          </p:cNvSpPr>
          <p:nvPr/>
        </p:nvSpPr>
        <p:spPr bwMode="auto">
          <a:xfrm>
            <a:off x="457200" y="1447800"/>
            <a:ext cx="82296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ACCEPTANCE: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Final testing based on specifications of the end-user or customer.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USABILITY: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Testing for “user-friendliness”. This is clearly subjective and will depend on the targeted end-user or customer profile.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RECOVERY: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How well can the system recover from crashes, hardware failures, or other catastrophic problems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INSTALL/UNINSTALL: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Test full, partial, or upgrade install/uninstall processes.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SECURITY: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000" dirty="0">
                <a:latin typeface="Cambria" panose="02040503050406030204" pitchFamily="18" charset="0"/>
              </a:rPr>
              <a:t>How well is the system able to protect against unauthorized internal or external access, willful damage, etc.</a:t>
            </a:r>
          </a:p>
          <a:p>
            <a:pPr>
              <a:lnSpc>
                <a:spcPct val="11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solidFill>
                  <a:srgbClr val="000099"/>
                </a:solidFill>
                <a:latin typeface="Cambria" panose="02040503050406030204" pitchFamily="18" charset="0"/>
              </a:rPr>
              <a:t>COMPATABILITY: </a:t>
            </a:r>
            <a:r>
              <a:rPr lang="en-US" altLang="zh-CN" sz="2000" dirty="0">
                <a:latin typeface="Cambria" panose="02040503050406030204" pitchFamily="18" charset="0"/>
              </a:rPr>
              <a:t>How well does the software perform in a given hardware/software/operating system/network environment</a:t>
            </a:r>
            <a:r>
              <a:rPr lang="en-US" altLang="zh-CN" sz="2000" b="1" dirty="0">
                <a:solidFill>
                  <a:srgbClr val="000099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528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53242" y="166777"/>
            <a:ext cx="7772400" cy="1143000"/>
          </a:xfrm>
        </p:spPr>
        <p:txBody>
          <a:bodyPr/>
          <a:lstStyle/>
          <a:p>
            <a:r>
              <a:rPr lang="en-US" altLang="zh-CN" sz="3200" dirty="0">
                <a:latin typeface="Cambria" panose="02040503050406030204" pitchFamily="18" charset="0"/>
              </a:rPr>
              <a:t>CLASSIFYING TESTS </a:t>
            </a:r>
            <a:r>
              <a:rPr lang="en-US" altLang="zh-CN" sz="2400" dirty="0">
                <a:latin typeface="Cambria" panose="02040503050406030204" pitchFamily="18" charset="0"/>
              </a:rPr>
              <a:t>(summary)</a:t>
            </a:r>
          </a:p>
        </p:txBody>
      </p:sp>
      <p:graphicFrame>
        <p:nvGraphicFramePr>
          <p:cNvPr id="1389590" name="Group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5420352"/>
              </p:ext>
            </p:extLst>
          </p:nvPr>
        </p:nvGraphicFramePr>
        <p:xfrm>
          <a:off x="152400" y="1447800"/>
          <a:ext cx="8991600" cy="4480560"/>
        </p:xfrm>
        <a:graphic>
          <a:graphicData uri="http://schemas.openxmlformats.org/drawingml/2006/table">
            <a:tbl>
              <a:tblPr/>
              <a:tblGrid>
                <a:gridCol w="2918326">
                  <a:extLst>
                    <a:ext uri="{9D8B030D-6E8A-4147-A177-3AD203B41FA5}">
                      <a16:colId xmlns:a16="http://schemas.microsoft.com/office/drawing/2014/main" val="2978122185"/>
                    </a:ext>
                  </a:extLst>
                </a:gridCol>
                <a:gridCol w="2872874">
                  <a:extLst>
                    <a:ext uri="{9D8B030D-6E8A-4147-A177-3AD203B41FA5}">
                      <a16:colId xmlns:a16="http://schemas.microsoft.com/office/drawing/2014/main" val="371096132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68091956"/>
                    </a:ext>
                  </a:extLst>
                </a:gridCol>
              </a:tblGrid>
              <a:tr h="3213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By purposes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Correctness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Black-box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White-box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Performance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Reliability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 - Robustness/strong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 - Exception handling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 - Stress/load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Security testing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By life cycle phase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Requirements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Design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Program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Evaluating test results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Installation phase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Acceptance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Testing changes: maintenance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5715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5000"/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144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5730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14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717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28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08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CCFF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By scope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implied 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Unit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Component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Integration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System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• or 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Unit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String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System testing (a test)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</a:rPr>
                        <a:t>– Acceptance testing (b test)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945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9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389313" y="152400"/>
            <a:ext cx="5221287" cy="746125"/>
          </a:xfrm>
        </p:spPr>
        <p:txBody>
          <a:bodyPr/>
          <a:lstStyle/>
          <a:p>
            <a:pPr>
              <a:tabLst>
                <a:tab pos="7540625" algn="r"/>
              </a:tabLst>
            </a:pPr>
            <a:r>
              <a:rPr lang="en-US" altLang="zh-CN" sz="3600" b="1" dirty="0">
                <a:latin typeface="Cambria" panose="02040503050406030204" pitchFamily="18" charset="0"/>
              </a:rPr>
              <a:t>Unit test cases</a:t>
            </a:r>
          </a:p>
        </p:txBody>
      </p:sp>
      <p:sp>
        <p:nvSpPr>
          <p:cNvPr id="339972" name="Rectangle 4"/>
          <p:cNvSpPr>
            <a:spLocks noChangeArrowheads="1"/>
          </p:cNvSpPr>
          <p:nvPr/>
        </p:nvSpPr>
        <p:spPr bwMode="auto">
          <a:xfrm>
            <a:off x="381000" y="1447800"/>
            <a:ext cx="82296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Interface: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information properly flows in and out of the component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local data structures: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data stored temporarily maintains its integrity during execution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boundary conditions: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the component operates properly at boundaries established to limit or restrict processing</a:t>
            </a:r>
          </a:p>
          <a:p>
            <a:endParaRPr lang="en-US" altLang="zh-CN" sz="2000" dirty="0">
              <a:solidFill>
                <a:srgbClr val="133984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independent paths: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all paths in a component have been executed at least once</a:t>
            </a:r>
          </a:p>
          <a:p>
            <a:endParaRPr lang="en-US" altLang="zh-CN" sz="2000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solidFill>
                  <a:srgbClr val="133984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error-handling paths</a:t>
            </a:r>
            <a:r>
              <a:rPr lang="en-US" altLang="zh-CN" sz="2400" b="1" dirty="0">
                <a:solidFill>
                  <a:schemeClr val="folHlink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 </a:t>
            </a:r>
            <a:r>
              <a:rPr lang="en-US" altLang="zh-CN" sz="2000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ensures that errors are correctly handled</a:t>
            </a:r>
          </a:p>
        </p:txBody>
      </p:sp>
    </p:spTree>
    <p:extLst>
      <p:ext uri="{BB962C8B-B14F-4D97-AF65-F5344CB8AC3E}">
        <p14:creationId xmlns:p14="http://schemas.microsoft.com/office/powerpoint/2010/main" val="3505168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>
          <a:xfrm>
            <a:off x="3502025" y="162719"/>
            <a:ext cx="4784725" cy="6858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Two Approaches</a:t>
            </a:r>
          </a:p>
        </p:txBody>
      </p:sp>
      <p:sp>
        <p:nvSpPr>
          <p:cNvPr id="352265" name="Rectangle 9"/>
          <p:cNvSpPr>
            <a:spLocks noChangeArrowheads="1"/>
          </p:cNvSpPr>
          <p:nvPr/>
        </p:nvSpPr>
        <p:spPr bwMode="auto">
          <a:xfrm>
            <a:off x="4679950" y="4581525"/>
            <a:ext cx="33845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4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 special-purpose program to simulate the activity of the missing component</a:t>
            </a:r>
            <a:endParaRPr lang="zh-CN" altLang="en-US" sz="140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grpSp>
        <p:nvGrpSpPr>
          <p:cNvPr id="352278" name="Group 22"/>
          <p:cNvGrpSpPr>
            <a:grpSpLocks/>
          </p:cNvGrpSpPr>
          <p:nvPr/>
        </p:nvGrpSpPr>
        <p:grpSpPr bwMode="auto">
          <a:xfrm>
            <a:off x="1368425" y="1600200"/>
            <a:ext cx="6175375" cy="3030538"/>
            <a:chOff x="862" y="1008"/>
            <a:chExt cx="3890" cy="1909"/>
          </a:xfrm>
        </p:grpSpPr>
        <p:sp>
          <p:nvSpPr>
            <p:cNvPr id="352261" name="Rectangle 5"/>
            <p:cNvSpPr>
              <a:spLocks noChangeArrowheads="1"/>
            </p:cNvSpPr>
            <p:nvPr/>
          </p:nvSpPr>
          <p:spPr bwMode="auto">
            <a:xfrm>
              <a:off x="975" y="1440"/>
              <a:ext cx="1111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 Driver</a:t>
              </a:r>
              <a:endParaRPr lang="zh-CN" altLang="en-US" sz="2000" b="1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2262" name="Rectangle 6"/>
            <p:cNvSpPr>
              <a:spLocks noChangeArrowheads="1"/>
            </p:cNvSpPr>
            <p:nvPr/>
          </p:nvSpPr>
          <p:spPr bwMode="auto">
            <a:xfrm>
              <a:off x="862" y="2341"/>
              <a:ext cx="1344" cy="57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Tested Module</a:t>
              </a:r>
            </a:p>
          </p:txBody>
        </p:sp>
        <p:sp>
          <p:nvSpPr>
            <p:cNvPr id="352263" name="Rectangle 7"/>
            <p:cNvSpPr>
              <a:spLocks noChangeArrowheads="1"/>
            </p:cNvSpPr>
            <p:nvPr/>
          </p:nvSpPr>
          <p:spPr bwMode="auto">
            <a:xfrm>
              <a:off x="3216" y="1440"/>
              <a:ext cx="1344" cy="57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Tested Module</a:t>
              </a:r>
            </a:p>
          </p:txBody>
        </p:sp>
        <p:sp>
          <p:nvSpPr>
            <p:cNvPr id="352264" name="Rectangle 8"/>
            <p:cNvSpPr>
              <a:spLocks noChangeArrowheads="1"/>
            </p:cNvSpPr>
            <p:nvPr/>
          </p:nvSpPr>
          <p:spPr bwMode="auto">
            <a:xfrm>
              <a:off x="3402" y="2409"/>
              <a:ext cx="960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Test Stub</a:t>
              </a:r>
              <a:endParaRPr lang="zh-CN" altLang="en-US" sz="2000">
                <a:effectLst>
                  <a:outerShdw blurRad="38100" dist="38100" dir="2700000" algn="tl">
                    <a:srgbClr val="FFFFFF"/>
                  </a:outerShdw>
                </a:effectLst>
                <a:latin typeface="Cambria" panose="0204050305040603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2266" name="Line 10"/>
            <p:cNvSpPr>
              <a:spLocks noChangeShapeType="1"/>
            </p:cNvSpPr>
            <p:nvPr/>
          </p:nvSpPr>
          <p:spPr bwMode="auto">
            <a:xfrm>
              <a:off x="3840" y="100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68" name="Text Box 12"/>
            <p:cNvSpPr txBox="1">
              <a:spLocks noChangeArrowheads="1"/>
            </p:cNvSpPr>
            <p:nvPr/>
          </p:nvSpPr>
          <p:spPr bwMode="auto">
            <a:xfrm>
              <a:off x="3840" y="1056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Running</a:t>
              </a:r>
            </a:p>
          </p:txBody>
        </p:sp>
        <p:sp>
          <p:nvSpPr>
            <p:cNvPr id="352270" name="Line 14"/>
            <p:cNvSpPr>
              <a:spLocks noChangeShapeType="1"/>
            </p:cNvSpPr>
            <p:nvPr/>
          </p:nvSpPr>
          <p:spPr bwMode="auto">
            <a:xfrm>
              <a:off x="3648" y="2016"/>
              <a:ext cx="0" cy="3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1" name="Line 15"/>
            <p:cNvSpPr>
              <a:spLocks noChangeShapeType="1"/>
            </p:cNvSpPr>
            <p:nvPr/>
          </p:nvSpPr>
          <p:spPr bwMode="auto">
            <a:xfrm flipV="1">
              <a:off x="4128" y="2016"/>
              <a:ext cx="0" cy="3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2" name="Line 16"/>
            <p:cNvSpPr>
              <a:spLocks noChangeShapeType="1"/>
            </p:cNvSpPr>
            <p:nvPr/>
          </p:nvSpPr>
          <p:spPr bwMode="auto">
            <a:xfrm>
              <a:off x="1536" y="100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3" name="Text Box 17"/>
            <p:cNvSpPr txBox="1">
              <a:spLocks noChangeArrowheads="1"/>
            </p:cNvSpPr>
            <p:nvPr/>
          </p:nvSpPr>
          <p:spPr bwMode="auto">
            <a:xfrm>
              <a:off x="1536" y="1056"/>
              <a:ext cx="91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Running</a:t>
              </a:r>
            </a:p>
          </p:txBody>
        </p:sp>
        <p:sp>
          <p:nvSpPr>
            <p:cNvPr id="352274" name="Line 18"/>
            <p:cNvSpPr>
              <a:spLocks noChangeShapeType="1"/>
            </p:cNvSpPr>
            <p:nvPr/>
          </p:nvSpPr>
          <p:spPr bwMode="auto">
            <a:xfrm>
              <a:off x="1536" y="1872"/>
              <a:ext cx="0" cy="4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52275" name="Text Box 19"/>
            <p:cNvSpPr txBox="1">
              <a:spLocks noChangeArrowheads="1"/>
            </p:cNvSpPr>
            <p:nvPr/>
          </p:nvSpPr>
          <p:spPr bwMode="auto">
            <a:xfrm>
              <a:off x="1536" y="2064"/>
              <a:ext cx="67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effectLst>
                    <a:outerShdw blurRad="38100" dist="38100" dir="2700000" algn="tl">
                      <a:srgbClr val="FFFFFF"/>
                    </a:outerShdw>
                  </a:effectLst>
                  <a:latin typeface="Cambria" panose="02040503050406030204" pitchFamily="18" charset="0"/>
                  <a:ea typeface="宋体" panose="02010600030101010101" pitchFamily="2" charset="-122"/>
                </a:rPr>
                <a:t>call</a:t>
              </a:r>
            </a:p>
          </p:txBody>
        </p:sp>
        <p:sp>
          <p:nvSpPr>
            <p:cNvPr id="352276" name="Text Box 20"/>
            <p:cNvSpPr txBox="1">
              <a:spLocks noChangeArrowheads="1"/>
            </p:cNvSpPr>
            <p:nvPr/>
          </p:nvSpPr>
          <p:spPr bwMode="auto">
            <a:xfrm>
              <a:off x="2109" y="1570"/>
              <a:ext cx="76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=main()</a:t>
              </a:r>
            </a:p>
          </p:txBody>
        </p:sp>
      </p:grpSp>
      <p:sp>
        <p:nvSpPr>
          <p:cNvPr id="352277" name="Text Box 21"/>
          <p:cNvSpPr txBox="1">
            <a:spLocks noChangeArrowheads="1"/>
          </p:cNvSpPr>
          <p:nvPr/>
        </p:nvSpPr>
        <p:spPr bwMode="auto">
          <a:xfrm>
            <a:off x="1727200" y="5388114"/>
            <a:ext cx="5965223" cy="707886"/>
          </a:xfrm>
          <a:prstGeom prst="rect">
            <a:avLst/>
          </a:prstGeom>
          <a:noFill/>
          <a:ln w="38100" cmpd="dbl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Driver</a:t>
            </a:r>
            <a:r>
              <a:rPr lang="en-US" altLang="zh-CN" sz="2000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component that calls component to be tested</a:t>
            </a:r>
          </a:p>
          <a:p>
            <a:r>
              <a:rPr lang="en-US" altLang="zh-CN" sz="2000" b="1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Stub</a:t>
            </a:r>
            <a:r>
              <a:rPr lang="en-US" altLang="zh-CN" sz="2000">
                <a:solidFill>
                  <a:srgbClr val="B30019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:</a:t>
            </a:r>
            <a:r>
              <a:rPr lang="en-US" altLang="zh-CN" sz="200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component called by component to be tested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552680" y="2391840"/>
              <a:ext cx="5625000" cy="3706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1880" y="2381040"/>
                <a:ext cx="5646960" cy="372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0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1001" name="Rectangle 9"/>
          <p:cNvSpPr>
            <a:spLocks noGrp="1" noChangeArrowheads="1"/>
          </p:cNvSpPr>
          <p:nvPr>
            <p:ph type="title"/>
          </p:nvPr>
        </p:nvSpPr>
        <p:spPr>
          <a:xfrm>
            <a:off x="3100388" y="125412"/>
            <a:ext cx="5867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b="1" dirty="0">
                <a:latin typeface="Cambria" panose="02040503050406030204" pitchFamily="18" charset="0"/>
              </a:rPr>
              <a:t>Unit test procedure</a:t>
            </a:r>
          </a:p>
        </p:txBody>
      </p:sp>
      <p:sp>
        <p:nvSpPr>
          <p:cNvPr id="3410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79388" y="5697538"/>
            <a:ext cx="8785225" cy="46831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algn="ctr">
              <a:buClr>
                <a:srgbClr val="FF00FF"/>
              </a:buClr>
              <a:buSzPct val="120000"/>
              <a:buFont typeface="Zapf Dingbats" charset="2"/>
              <a:buChar char="è"/>
            </a:pPr>
            <a:r>
              <a:rPr lang="zh-CN" altLang="en-US" sz="2400" b="1" i="1" dirty="0">
                <a:latin typeface="Cambria" panose="02040503050406030204" pitchFamily="18" charset="0"/>
              </a:rPr>
              <a:t>  </a:t>
            </a:r>
            <a:r>
              <a:rPr lang="en-US" altLang="zh-CN" sz="2400" b="1" i="1" dirty="0">
                <a:latin typeface="Cambria" panose="02040503050406030204" pitchFamily="18" charset="0"/>
              </a:rPr>
              <a:t>driver</a:t>
            </a:r>
            <a:r>
              <a:rPr lang="en-US" altLang="zh-CN" sz="2400" i="1" dirty="0">
                <a:latin typeface="Cambria" panose="02040503050406030204" pitchFamily="18" charset="0"/>
              </a:rPr>
              <a:t> and/or </a:t>
            </a:r>
            <a:r>
              <a:rPr lang="en-US" altLang="zh-CN" sz="2400" b="1" i="1" dirty="0">
                <a:latin typeface="Cambria" panose="02040503050406030204" pitchFamily="18" charset="0"/>
              </a:rPr>
              <a:t>stubs </a:t>
            </a:r>
            <a:r>
              <a:rPr lang="en-US" altLang="zh-CN" sz="2400" i="1" dirty="0">
                <a:latin typeface="Cambria" panose="02040503050406030204" pitchFamily="18" charset="0"/>
              </a:rPr>
              <a:t>must be developed for each unit test</a:t>
            </a:r>
          </a:p>
        </p:txBody>
      </p:sp>
      <p:grpSp>
        <p:nvGrpSpPr>
          <p:cNvPr id="341020" name="Group 28"/>
          <p:cNvGrpSpPr>
            <a:grpSpLocks/>
          </p:cNvGrpSpPr>
          <p:nvPr/>
        </p:nvGrpSpPr>
        <p:grpSpPr bwMode="auto">
          <a:xfrm>
            <a:off x="827088" y="1844675"/>
            <a:ext cx="7356475" cy="3683000"/>
            <a:chOff x="240" y="1003"/>
            <a:chExt cx="4634" cy="2320"/>
          </a:xfrm>
        </p:grpSpPr>
        <p:sp>
          <p:nvSpPr>
            <p:cNvPr id="340994" name="Freeform 2"/>
            <p:cNvSpPr>
              <a:spLocks/>
            </p:cNvSpPr>
            <p:nvPr/>
          </p:nvSpPr>
          <p:spPr bwMode="auto">
            <a:xfrm>
              <a:off x="1581" y="1003"/>
              <a:ext cx="2320" cy="1497"/>
            </a:xfrm>
            <a:custGeom>
              <a:avLst/>
              <a:gdLst>
                <a:gd name="T0" fmla="*/ 1760 w 1761"/>
                <a:gd name="T1" fmla="*/ 1553 h 1554"/>
                <a:gd name="T2" fmla="*/ 1760 w 1761"/>
                <a:gd name="T3" fmla="*/ 0 h 1554"/>
                <a:gd name="T4" fmla="*/ 0 w 1761"/>
                <a:gd name="T5" fmla="*/ 0 h 1554"/>
                <a:gd name="T6" fmla="*/ 0 w 1761"/>
                <a:gd name="T7" fmla="*/ 471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1554">
                  <a:moveTo>
                    <a:pt x="1760" y="1553"/>
                  </a:moveTo>
                  <a:lnTo>
                    <a:pt x="1760" y="0"/>
                  </a:lnTo>
                  <a:lnTo>
                    <a:pt x="0" y="0"/>
                  </a:lnTo>
                  <a:lnTo>
                    <a:pt x="0" y="471"/>
                  </a:lnTo>
                </a:path>
              </a:pathLst>
            </a:custGeom>
            <a:noFill/>
            <a:ln w="381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grpSp>
          <p:nvGrpSpPr>
            <p:cNvPr id="340995" name="Group 3"/>
            <p:cNvGrpSpPr>
              <a:grpSpLocks/>
            </p:cNvGrpSpPr>
            <p:nvPr/>
          </p:nvGrpSpPr>
          <p:grpSpPr bwMode="auto">
            <a:xfrm>
              <a:off x="3152" y="2523"/>
              <a:ext cx="1508" cy="557"/>
              <a:chOff x="2772" y="2381"/>
              <a:chExt cx="1508" cy="557"/>
            </a:xfrm>
          </p:grpSpPr>
          <p:sp>
            <p:nvSpPr>
              <p:cNvPr id="340996" name="Rectangle 4"/>
              <p:cNvSpPr>
                <a:spLocks noChangeArrowheads="1"/>
              </p:cNvSpPr>
              <p:nvPr/>
            </p:nvSpPr>
            <p:spPr bwMode="auto">
              <a:xfrm>
                <a:off x="2772" y="2381"/>
                <a:ext cx="1140" cy="208"/>
              </a:xfrm>
              <a:prstGeom prst="rect">
                <a:avLst/>
              </a:prstGeom>
              <a:solidFill>
                <a:srgbClr val="DC008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7" name="Rectangle 5"/>
              <p:cNvSpPr>
                <a:spLocks noChangeArrowheads="1"/>
              </p:cNvSpPr>
              <p:nvPr/>
            </p:nvSpPr>
            <p:spPr bwMode="auto">
              <a:xfrm>
                <a:off x="2865" y="2472"/>
                <a:ext cx="1140" cy="208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8" name="Rectangle 6"/>
              <p:cNvSpPr>
                <a:spLocks noChangeArrowheads="1"/>
              </p:cNvSpPr>
              <p:nvPr/>
            </p:nvSpPr>
            <p:spPr bwMode="auto">
              <a:xfrm>
                <a:off x="2959" y="2557"/>
                <a:ext cx="1140" cy="208"/>
              </a:xfrm>
              <a:prstGeom prst="rect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0999" name="Rectangle 7"/>
              <p:cNvSpPr>
                <a:spLocks noChangeArrowheads="1"/>
              </p:cNvSpPr>
              <p:nvPr/>
            </p:nvSpPr>
            <p:spPr bwMode="auto">
              <a:xfrm>
                <a:off x="3050" y="2640"/>
                <a:ext cx="1140" cy="20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341000" name="Rectangle 8"/>
              <p:cNvSpPr>
                <a:spLocks noChangeArrowheads="1"/>
              </p:cNvSpPr>
              <p:nvPr/>
            </p:nvSpPr>
            <p:spPr bwMode="auto">
              <a:xfrm>
                <a:off x="3140" y="2730"/>
                <a:ext cx="1140" cy="208"/>
              </a:xfrm>
              <a:prstGeom prst="rect">
                <a:avLst/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000" b="1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Test cases</a:t>
                </a:r>
              </a:p>
            </p:txBody>
          </p:sp>
        </p:grpSp>
        <p:sp>
          <p:nvSpPr>
            <p:cNvPr id="341003" name="Rectangle 11"/>
            <p:cNvSpPr>
              <a:spLocks noChangeArrowheads="1"/>
            </p:cNvSpPr>
            <p:nvPr/>
          </p:nvSpPr>
          <p:spPr bwMode="auto">
            <a:xfrm>
              <a:off x="3198" y="1207"/>
              <a:ext cx="1676" cy="1026"/>
            </a:xfrm>
            <a:prstGeom prst="rect">
              <a:avLst/>
            </a:prstGeom>
            <a:solidFill>
              <a:schemeClr val="bg1"/>
            </a:solidFill>
            <a:ln w="38100" cmpd="dbl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interface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local data structures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boundary conditions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independent paths</a:t>
              </a:r>
            </a:p>
            <a:p>
              <a:r>
                <a:rPr lang="en-US" altLang="zh-CN" sz="2000" b="1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error-handling paths</a:t>
              </a:r>
            </a:p>
          </p:txBody>
        </p:sp>
        <p:sp>
          <p:nvSpPr>
            <p:cNvPr id="341004" name="Rectangle 12"/>
            <p:cNvSpPr>
              <a:spLocks noChangeArrowheads="1"/>
            </p:cNvSpPr>
            <p:nvPr/>
          </p:nvSpPr>
          <p:spPr bwMode="auto">
            <a:xfrm>
              <a:off x="1236" y="1288"/>
              <a:ext cx="689" cy="331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 anchor="ctr"/>
            <a:lstStyle/>
            <a:p>
              <a:pPr algn="ctr"/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Driver</a:t>
              </a:r>
            </a:p>
          </p:txBody>
        </p:sp>
        <p:grpSp>
          <p:nvGrpSpPr>
            <p:cNvPr id="341005" name="Group 13"/>
            <p:cNvGrpSpPr>
              <a:grpSpLocks/>
            </p:cNvGrpSpPr>
            <p:nvPr/>
          </p:nvGrpSpPr>
          <p:grpSpPr bwMode="auto">
            <a:xfrm>
              <a:off x="286" y="3058"/>
              <a:ext cx="1472" cy="265"/>
              <a:chOff x="286" y="3058"/>
              <a:chExt cx="1472" cy="265"/>
            </a:xfrm>
          </p:grpSpPr>
          <p:sp>
            <p:nvSpPr>
              <p:cNvPr id="341006" name="Rectangle 14"/>
              <p:cNvSpPr>
                <a:spLocks noChangeArrowheads="1"/>
              </p:cNvSpPr>
              <p:nvPr/>
            </p:nvSpPr>
            <p:spPr bwMode="auto">
              <a:xfrm>
                <a:off x="286" y="3058"/>
                <a:ext cx="491" cy="265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Stub</a:t>
                </a:r>
              </a:p>
            </p:txBody>
          </p:sp>
          <p:sp>
            <p:nvSpPr>
              <p:cNvPr id="341007" name="Rectangle 15"/>
              <p:cNvSpPr>
                <a:spLocks noChangeArrowheads="1"/>
              </p:cNvSpPr>
              <p:nvPr/>
            </p:nvSpPr>
            <p:spPr bwMode="auto">
              <a:xfrm>
                <a:off x="1267" y="3058"/>
                <a:ext cx="491" cy="265"/>
              </a:xfrm>
              <a:prstGeom prst="rect">
                <a:avLst/>
              </a:prstGeom>
              <a:solidFill>
                <a:srgbClr val="CCFFCC"/>
              </a:solidFill>
              <a:ln w="127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7" tIns="44450" rIns="90487" bIns="44450" anchor="ctr"/>
              <a:lstStyle/>
              <a:p>
                <a:pPr algn="ctr"/>
                <a:r>
                  <a:rPr lang="en-US" altLang="zh-CN" sz="2400"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Stub</a:t>
                </a:r>
              </a:p>
            </p:txBody>
          </p:sp>
        </p:grpSp>
        <p:sp>
          <p:nvSpPr>
            <p:cNvPr id="341008" name="Line 16"/>
            <p:cNvSpPr>
              <a:spLocks noChangeShapeType="1"/>
            </p:cNvSpPr>
            <p:nvPr/>
          </p:nvSpPr>
          <p:spPr bwMode="auto">
            <a:xfrm>
              <a:off x="1764" y="1628"/>
              <a:ext cx="453" cy="12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Cambria" panose="02040503050406030204" pitchFamily="18" charset="0"/>
              </a:endParaRPr>
            </a:p>
          </p:txBody>
        </p:sp>
        <p:sp>
          <p:nvSpPr>
            <p:cNvPr id="341009" name="Rectangle 17"/>
            <p:cNvSpPr>
              <a:spLocks noChangeArrowheads="1"/>
            </p:cNvSpPr>
            <p:nvPr/>
          </p:nvSpPr>
          <p:spPr bwMode="auto">
            <a:xfrm>
              <a:off x="1919" y="2825"/>
              <a:ext cx="71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 sz="2400">
                  <a:effectLst/>
                  <a:latin typeface="Cambria" panose="02040503050406030204" pitchFamily="18" charset="0"/>
                  <a:ea typeface="宋体" panose="02010600030101010101" pitchFamily="2" charset="-122"/>
                </a:rPr>
                <a:t>Results</a:t>
              </a:r>
            </a:p>
          </p:txBody>
        </p:sp>
        <p:cxnSp>
          <p:nvCxnSpPr>
            <p:cNvPr id="341010" name="AutoShape 18"/>
            <p:cNvCxnSpPr>
              <a:cxnSpLocks noChangeShapeType="1"/>
              <a:stCxn id="341004" idx="2"/>
              <a:endCxn id="341015" idx="0"/>
            </p:cNvCxnSpPr>
            <p:nvPr/>
          </p:nvCxnSpPr>
          <p:spPr bwMode="auto">
            <a:xfrm flipH="1">
              <a:off x="973" y="1619"/>
              <a:ext cx="608" cy="34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1011" name="AutoShape 19"/>
            <p:cNvCxnSpPr>
              <a:cxnSpLocks noChangeShapeType="1"/>
              <a:stCxn id="341015" idx="2"/>
              <a:endCxn id="341006" idx="0"/>
            </p:cNvCxnSpPr>
            <p:nvPr/>
          </p:nvCxnSpPr>
          <p:spPr bwMode="auto">
            <a:xfrm flipH="1">
              <a:off x="532" y="2633"/>
              <a:ext cx="441" cy="4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1012" name="AutoShape 20"/>
            <p:cNvCxnSpPr>
              <a:cxnSpLocks noChangeShapeType="1"/>
              <a:stCxn id="341015" idx="2"/>
              <a:endCxn id="341007" idx="0"/>
            </p:cNvCxnSpPr>
            <p:nvPr/>
          </p:nvCxnSpPr>
          <p:spPr bwMode="auto">
            <a:xfrm>
              <a:off x="973" y="2633"/>
              <a:ext cx="540" cy="4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41014" name="Group 22"/>
            <p:cNvGrpSpPr>
              <a:grpSpLocks/>
            </p:cNvGrpSpPr>
            <p:nvPr/>
          </p:nvGrpSpPr>
          <p:grpSpPr bwMode="auto">
            <a:xfrm>
              <a:off x="240" y="1968"/>
              <a:ext cx="1152" cy="665"/>
              <a:chOff x="576" y="1584"/>
              <a:chExt cx="1024" cy="591"/>
            </a:xfrm>
          </p:grpSpPr>
          <p:sp>
            <p:nvSpPr>
              <p:cNvPr id="341015" name="Rectangle 23"/>
              <p:cNvSpPr>
                <a:spLocks noChangeArrowheads="1"/>
              </p:cNvSpPr>
              <p:nvPr/>
            </p:nvSpPr>
            <p:spPr bwMode="auto">
              <a:xfrm>
                <a:off x="854" y="1584"/>
                <a:ext cx="746" cy="591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rgbClr val="339966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r">
                  <a:lnSpc>
                    <a:spcPct val="80000"/>
                  </a:lnSpc>
                </a:pPr>
                <a:r>
                  <a:rPr lang="en-US" altLang="zh-CN" sz="1600" b="1">
                    <a:solidFill>
                      <a:schemeClr val="hlink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Component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altLang="zh-CN" sz="1600" b="1">
                    <a:solidFill>
                      <a:schemeClr val="hlink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</a:rPr>
                  <a:t>to be tested</a:t>
                </a:r>
                <a:endParaRPr lang="en-US" altLang="zh-CN" sz="1600">
                  <a:effectLst/>
                  <a:latin typeface="Cambria" panose="020405030504060302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341016" name="Group 24"/>
              <p:cNvGrpSpPr>
                <a:grpSpLocks/>
              </p:cNvGrpSpPr>
              <p:nvPr/>
            </p:nvGrpSpPr>
            <p:grpSpPr bwMode="auto">
              <a:xfrm>
                <a:off x="576" y="1694"/>
                <a:ext cx="415" cy="370"/>
                <a:chOff x="576" y="1680"/>
                <a:chExt cx="415" cy="370"/>
              </a:xfrm>
            </p:grpSpPr>
            <p:sp>
              <p:nvSpPr>
                <p:cNvPr id="341017" name="Rectangle 25"/>
                <p:cNvSpPr>
                  <a:spLocks noChangeArrowheads="1"/>
                </p:cNvSpPr>
                <p:nvPr/>
              </p:nvSpPr>
              <p:spPr bwMode="auto">
                <a:xfrm>
                  <a:off x="576" y="1680"/>
                  <a:ext cx="415" cy="105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rgbClr val="3399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341018" name="Rectangle 26"/>
                <p:cNvSpPr>
                  <a:spLocks noChangeArrowheads="1"/>
                </p:cNvSpPr>
                <p:nvPr/>
              </p:nvSpPr>
              <p:spPr bwMode="auto">
                <a:xfrm>
                  <a:off x="576" y="1945"/>
                  <a:ext cx="415" cy="105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solidFill>
                    <a:srgbClr val="339966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latin typeface="Cambria" panose="02040503050406030204" pitchFamily="18" charset="0"/>
                  </a:endParaRPr>
                </a:p>
              </p:txBody>
            </p: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807840" y="2139120"/>
              <a:ext cx="6753600" cy="34588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8480" y="2128320"/>
                <a:ext cx="6774840" cy="34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8219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1001" name="Rectangle 9"/>
          <p:cNvSpPr>
            <a:spLocks noGrp="1" noChangeArrowheads="1"/>
          </p:cNvSpPr>
          <p:nvPr>
            <p:ph type="title"/>
          </p:nvPr>
        </p:nvSpPr>
        <p:spPr>
          <a:xfrm>
            <a:off x="3100388" y="125412"/>
            <a:ext cx="58674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>
              <a:tabLst>
                <a:tab pos="7540625" algn="r"/>
              </a:tabLst>
            </a:pPr>
            <a:r>
              <a:rPr lang="en-US" altLang="zh-CN" sz="3200" b="1" dirty="0">
                <a:latin typeface="Cambria" panose="02040503050406030204" pitchFamily="18" charset="0"/>
              </a:rPr>
              <a:t>Unit test procedure</a:t>
            </a:r>
          </a:p>
        </p:txBody>
      </p:sp>
      <p:sp>
        <p:nvSpPr>
          <p:cNvPr id="3410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92657" y="990600"/>
            <a:ext cx="6096000" cy="3733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marL="0" indent="0">
              <a:buClr>
                <a:srgbClr val="FF00FF"/>
              </a:buClr>
              <a:buNone/>
            </a:pPr>
            <a:r>
              <a:rPr lang="en-US" altLang="zh-CN" sz="1600" b="1" dirty="0">
                <a:latin typeface="Cambria" panose="02040503050406030204" pitchFamily="18" charset="0"/>
              </a:rPr>
              <a:t>public class </a:t>
            </a:r>
            <a:r>
              <a:rPr lang="en-US" altLang="zh-CN" sz="1600" b="1" dirty="0" err="1" smtClean="0">
                <a:latin typeface="Cambria" panose="02040503050406030204" pitchFamily="18" charset="0"/>
              </a:rPr>
              <a:t>unittest</a:t>
            </a:r>
            <a:r>
              <a:rPr lang="en-US" altLang="zh-CN" sz="1600" b="1" dirty="0" smtClean="0">
                <a:latin typeface="Cambria" panose="02040503050406030204" pitchFamily="18" charset="0"/>
              </a:rPr>
              <a:t>{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Test driver    </a:t>
            </a:r>
            <a:endParaRPr lang="en-US" altLang="zh-CN" sz="1400" b="1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>
                <a:latin typeface="Cambria" panose="02040503050406030204" pitchFamily="18" charset="0"/>
              </a:rPr>
              <a:t>static void main(String[] </a:t>
            </a:r>
            <a:r>
              <a:rPr lang="en-US" altLang="zh-CN" sz="1400" b="1" dirty="0" err="1">
                <a:latin typeface="Cambria" panose="02040503050406030204" pitchFamily="18" charset="0"/>
              </a:rPr>
              <a:t>args</a:t>
            </a:r>
            <a:r>
              <a:rPr lang="en-US" altLang="zh-CN" sz="1400" b="1" dirty="0">
                <a:latin typeface="Cambria" panose="02040503050406030204" pitchFamily="18" charset="0"/>
              </a:rPr>
              <a:t>) {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unittest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</a:rPr>
              <a:t>d = new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unittest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();       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d.Add</a:t>
            </a:r>
            <a:r>
              <a:rPr lang="en-US" altLang="zh-CN" sz="1400" b="1" dirty="0">
                <a:latin typeface="Cambria" panose="02040503050406030204" pitchFamily="18" charset="0"/>
              </a:rPr>
              <a:t>();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} </a:t>
            </a: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</a:rPr>
              <a:t>My module    </a:t>
            </a:r>
            <a:endParaRPr lang="en-US" altLang="zh-CN" sz="1400" b="1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>
                <a:latin typeface="Cambria" panose="02040503050406030204" pitchFamily="18" charset="0"/>
              </a:rPr>
              <a:t>int</a:t>
            </a:r>
            <a:r>
              <a:rPr lang="en-US" altLang="zh-CN" sz="1400" b="1" dirty="0">
                <a:latin typeface="Cambria" panose="02040503050406030204" pitchFamily="18" charset="0"/>
              </a:rPr>
              <a:t> Add() {    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>
                <a:latin typeface="Cambria" panose="02040503050406030204" pitchFamily="18" charset="0"/>
              </a:rPr>
              <a:t>output=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this.Stub1</a:t>
            </a:r>
            <a:r>
              <a:rPr lang="en-US" altLang="zh-CN" sz="1400" b="1" dirty="0">
                <a:latin typeface="Cambria" panose="02040503050406030204" pitchFamily="18" charset="0"/>
              </a:rPr>
              <a:t>() + </a:t>
            </a:r>
            <a:r>
              <a:rPr lang="en-US" altLang="zh-CN" sz="1400" b="1" dirty="0" err="1">
                <a:latin typeface="Cambria" panose="02040503050406030204" pitchFamily="18" charset="0"/>
              </a:rPr>
              <a:t>this.Stub2</a:t>
            </a:r>
            <a:r>
              <a:rPr lang="en-US" altLang="zh-CN" sz="1400" b="1" dirty="0">
                <a:latin typeface="Cambria" panose="02040503050406030204" pitchFamily="18" charset="0"/>
              </a:rPr>
              <a:t>();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>
                <a:latin typeface="Cambria" panose="02040503050406030204" pitchFamily="18" charset="0"/>
              </a:rPr>
              <a:t>("My module: return value is "+output+"\n");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return </a:t>
            </a:r>
            <a:r>
              <a:rPr lang="en-US" altLang="zh-CN" sz="1400" b="1" dirty="0">
                <a:latin typeface="Cambria" panose="02040503050406030204" pitchFamily="18" charset="0"/>
              </a:rPr>
              <a:t>output;             </a:t>
            </a:r>
            <a:endParaRPr lang="en-US" altLang="zh-CN" sz="1400" b="1" dirty="0" smtClean="0">
              <a:latin typeface="Cambria" panose="02040503050406030204" pitchFamily="18" charset="0"/>
            </a:endParaRPr>
          </a:p>
          <a:p>
            <a:pPr marL="0" indent="0">
              <a:buClr>
                <a:srgbClr val="FF00FF"/>
              </a:buClr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}    </a:t>
            </a:r>
          </a:p>
        </p:txBody>
      </p:sp>
      <p:sp>
        <p:nvSpPr>
          <p:cNvPr id="28" name="Rectangle 10"/>
          <p:cNvSpPr txBox="1">
            <a:spLocks noChangeArrowheads="1"/>
          </p:cNvSpPr>
          <p:nvPr/>
        </p:nvSpPr>
        <p:spPr bwMode="auto">
          <a:xfrm>
            <a:off x="4114800" y="4132053"/>
            <a:ext cx="5715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2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Stub1</a:t>
            </a: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Stub1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() {        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output=3;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("Stub 1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//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Stub2</a:t>
            </a:r>
            <a:r>
              <a:rPr lang="en-US" altLang="zh-CN" sz="1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   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public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1400" b="1" dirty="0" err="1" smtClean="0">
                <a:latin typeface="Cambria" panose="02040503050406030204" pitchFamily="18" charset="0"/>
              </a:rPr>
              <a:t>Stub2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() {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 output=7;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err="1" smtClean="0">
                <a:latin typeface="Cambria" panose="02040503050406030204" pitchFamily="18" charset="0"/>
              </a:rPr>
              <a:t>System.out.print</a:t>
            </a:r>
            <a:r>
              <a:rPr lang="en-US" altLang="zh-CN" sz="1400" b="1" dirty="0" smtClean="0">
                <a:latin typeface="Cambria" panose="02040503050406030204" pitchFamily="18" charset="0"/>
              </a:rPr>
              <a:t>("Stub 2 : return value is "+output+"\n");        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return output;    }</a:t>
            </a:r>
          </a:p>
          <a:p>
            <a:pPr marL="0" indent="0">
              <a:buClr>
                <a:srgbClr val="FF00FF"/>
              </a:buClr>
              <a:buFontTx/>
              <a:buNone/>
            </a:pPr>
            <a:r>
              <a:rPr lang="en-US" altLang="zh-CN" sz="1400" b="1" dirty="0" smtClean="0">
                <a:latin typeface="Cambria" panose="02040503050406030204" pitchFamily="18" charset="0"/>
              </a:rPr>
              <a:t>}</a:t>
            </a:r>
            <a:endParaRPr lang="en-US" altLang="zh-CN" sz="1600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60840" y="759240"/>
              <a:ext cx="7532640" cy="52941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00" y="749880"/>
                <a:ext cx="7554240" cy="53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580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6118" name="Rectangle 6"/>
          <p:cNvSpPr>
            <a:spLocks noChangeArrowheads="1"/>
          </p:cNvSpPr>
          <p:nvPr/>
        </p:nvSpPr>
        <p:spPr bwMode="auto">
          <a:xfrm>
            <a:off x="381000" y="1524000"/>
            <a:ext cx="8245475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1.  </a:t>
            </a:r>
            <a:r>
              <a:rPr lang="en-US" altLang="zh-CN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Verify 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operation at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normal parameter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values </a:t>
            </a:r>
          </a:p>
          <a:p>
            <a:pPr>
              <a:lnSpc>
                <a:spcPct val="140000"/>
              </a:lnSpc>
              <a:buFontTx/>
              <a:buAutoNum type="arabicPeriod" startAt="2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Verify operation at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limit parameter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values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3.  </a:t>
            </a:r>
            <a:r>
              <a:rPr lang="en-US" altLang="zh-CN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Verify 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operation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outside parameter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values</a:t>
            </a:r>
          </a:p>
          <a:p>
            <a:pPr>
              <a:lnSpc>
                <a:spcPct val="140000"/>
              </a:lnSpc>
              <a:buFontTx/>
              <a:buAutoNum type="arabicPeriod" startAt="4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Ensure that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instructions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execute 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5.  </a:t>
            </a:r>
            <a:r>
              <a:rPr lang="en-US" altLang="zh-CN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Check 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paths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, including both sides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branches</a:t>
            </a:r>
            <a:endParaRPr lang="en-US" altLang="zh-CN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  <a:buFontTx/>
              <a:buAutoNum type="arabicPeriod" startAt="6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Check the use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called objects</a:t>
            </a:r>
            <a:endParaRPr lang="en-US" altLang="zh-CN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  <a:buFontTx/>
              <a:buAutoNum type="arabicPeriod" startAt="7"/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Verify the handling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data structures</a:t>
            </a:r>
            <a:endParaRPr lang="en-US" altLang="zh-CN" dirty="0"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8.  </a:t>
            </a:r>
            <a:r>
              <a:rPr lang="en-US" altLang="zh-CN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Verify 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the handling of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all files</a:t>
            </a:r>
          </a:p>
        </p:txBody>
      </p:sp>
      <p:sp>
        <p:nvSpPr>
          <p:cNvPr id="346119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3429000" y="152400"/>
            <a:ext cx="4918075" cy="800100"/>
          </a:xfrm>
        </p:spPr>
        <p:txBody>
          <a:bodyPr/>
          <a:lstStyle/>
          <a:p>
            <a:r>
              <a:rPr lang="en-US" altLang="zh-CN" sz="3200" b="1" dirty="0">
                <a:latin typeface="Cambria" panose="02040503050406030204" pitchFamily="18" charset="0"/>
              </a:rPr>
              <a:t>Methods in Unit test</a:t>
            </a:r>
            <a:endParaRPr lang="zh-CN" altLang="en-US" sz="3200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-537840" y="675000"/>
              <a:ext cx="8899920" cy="60433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49000" y="665640"/>
                <a:ext cx="8921520" cy="60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00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347142" name="Rectangle 6"/>
          <p:cNvSpPr>
            <a:spLocks noChangeArrowheads="1"/>
          </p:cNvSpPr>
          <p:nvPr/>
        </p:nvSpPr>
        <p:spPr bwMode="auto">
          <a:xfrm>
            <a:off x="457200" y="1600200"/>
            <a:ext cx="802957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9. </a:t>
            </a:r>
            <a:r>
              <a:rPr lang="en-US" altLang="zh-CN" dirty="0" smtClean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loops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10.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abnormal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loops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11.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recursions </a:t>
            </a:r>
            <a:r>
              <a:rPr lang="en-US" altLang="zh-CN" sz="16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(</a:t>
            </a:r>
            <a:r>
              <a:rPr lang="zh-CN" altLang="en-US" sz="16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递归</a:t>
            </a:r>
            <a:r>
              <a:rPr lang="en-US" altLang="zh-CN" sz="160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12.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abnormal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termination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recursions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13. Verify the handling of all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error conditions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14. Check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timing</a:t>
            </a: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 and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synchronization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15. Verify all hardware </a:t>
            </a:r>
            <a:r>
              <a:rPr lang="en-US" altLang="zh-CN" dirty="0">
                <a:solidFill>
                  <a:srgbClr val="13BBBF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</a:rPr>
              <a:t>dependencies</a:t>
            </a:r>
            <a:endParaRPr lang="zh-CN" altLang="en-US" dirty="0">
              <a:solidFill>
                <a:srgbClr val="13BBBF"/>
              </a:solidFill>
              <a:effectLst/>
              <a:latin typeface="Cambria" panose="02040503050406030204" pitchFamily="18" charset="0"/>
              <a:ea typeface="宋体" panose="02010600030101010101" pitchFamily="2" charset="-122"/>
            </a:endParaRPr>
          </a:p>
        </p:txBody>
      </p:sp>
      <p:sp>
        <p:nvSpPr>
          <p:cNvPr id="347144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2667000" y="152400"/>
            <a:ext cx="6359525" cy="533400"/>
          </a:xfrm>
        </p:spPr>
        <p:txBody>
          <a:bodyPr/>
          <a:lstStyle/>
          <a:p>
            <a:r>
              <a:rPr lang="en-US" altLang="zh-CN" sz="3600" b="1" dirty="0">
                <a:latin typeface="Cambria" panose="02040503050406030204" pitchFamily="18" charset="0"/>
              </a:rPr>
              <a:t>Methods in Unit test </a:t>
            </a:r>
            <a:r>
              <a:rPr lang="en-US" altLang="zh-CN" sz="1800" b="1" dirty="0">
                <a:latin typeface="Cambria" panose="02040503050406030204" pitchFamily="18" charset="0"/>
              </a:rPr>
              <a:t>(2)</a:t>
            </a:r>
            <a:endParaRPr lang="zh-CN" altLang="en-US" sz="1800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939960" y="1355040"/>
              <a:ext cx="6644160" cy="44413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8440" y="1347480"/>
                <a:ext cx="6662520" cy="44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/>
          </p:nvPr>
        </p:nvSpPr>
        <p:spPr>
          <a:xfrm>
            <a:off x="-1447800" y="4191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Rules</a:t>
            </a:r>
            <a:endParaRPr lang="zh-CN" altLang="zh-CN" dirty="0" smtClean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07090791"/>
              </p:ext>
            </p:extLst>
          </p:nvPr>
        </p:nvGraphicFramePr>
        <p:xfrm>
          <a:off x="3200400" y="1447800"/>
          <a:ext cx="60198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457200" y="2667000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C000"/>
                </a:solidFill>
                <a:latin typeface="Cambria" panose="02040503050406030204" pitchFamily="18" charset="0"/>
              </a:rPr>
              <a:t>Project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	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%</a:t>
            </a:r>
          </a:p>
          <a:p>
            <a:pPr algn="just"/>
            <a:r>
              <a:rPr lang="zh-CN" altLang="en-US" dirty="0" smtClean="0">
                <a:solidFill>
                  <a:srgbClr val="00B0F0"/>
                </a:solidFill>
                <a:latin typeface="Cambria" panose="02040503050406030204" pitchFamily="18" charset="0"/>
              </a:rPr>
              <a:t>Assignments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0%</a:t>
            </a:r>
            <a:endParaRPr lang="en-US" altLang="zh-CN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zh-CN" dirty="0" smtClean="0">
                <a:solidFill>
                  <a:srgbClr val="00B050"/>
                </a:solidFill>
                <a:latin typeface="Cambria" panose="02040503050406030204" pitchFamily="18" charset="0"/>
              </a:rPr>
              <a:t>Final Exam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		40%</a:t>
            </a:r>
            <a:endParaRPr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822" y="1905000"/>
            <a:ext cx="81579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basic concepts and theories of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2-3:        Principles of Testing</a:t>
            </a: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4-5:        Test Cases &amp; Black Box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6-8:        White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Box Testing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Week 9:	Integration Testing and System Testing </a:t>
            </a:r>
            <a:endParaRPr lang="en-US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794960" y="3076920"/>
              <a:ext cx="4316760" cy="528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7040" y="3073320"/>
                <a:ext cx="4330800" cy="5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09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6200" y="228600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Ron Patton</a:t>
            </a:r>
            <a:r>
              <a:rPr lang="zh-CN" altLang="en-US" sz="2400" dirty="0" smtClean="0">
                <a:latin typeface="Cambria" panose="02040503050406030204" pitchFamily="18" charset="0"/>
              </a:rPr>
              <a:t>,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Testing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 (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2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th Edition)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err="1" smtClean="0">
                <a:latin typeface="Cambria" panose="02040503050406030204" pitchFamily="18" charset="0"/>
              </a:rPr>
              <a:t>Glenford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J. </a:t>
            </a:r>
            <a:r>
              <a:rPr lang="en-US" altLang="zh-CN" sz="2400" dirty="0" smtClean="0">
                <a:latin typeface="Cambria" panose="02040503050406030204" pitchFamily="18" charset="0"/>
              </a:rPr>
              <a:t>Myers, 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Art of Software Testing </a:t>
            </a:r>
            <a:r>
              <a:rPr lang="en-US" altLang="zh-CN" sz="2400" b="1" dirty="0">
                <a:latin typeface="Cambria" panose="02040503050406030204" pitchFamily="18" charset="0"/>
              </a:rPr>
              <a:t>(3rd Edition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)</a:t>
            </a:r>
            <a:endParaRPr lang="zh-CN" altLang="en-US" sz="2400" b="1" dirty="0">
              <a:latin typeface="Cambria" panose="02040503050406030204" pitchFamily="18" charset="0"/>
            </a:endParaRPr>
          </a:p>
          <a:p>
            <a:pPr marL="457200" indent="-457200" algn="just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Gerald M. Weinberg,  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Perfect Software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95700" y="1534180"/>
            <a:ext cx="255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References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214311"/>
            <a:ext cx="7886700" cy="994172"/>
          </a:xfrm>
        </p:spPr>
        <p:txBody>
          <a:bodyPr/>
          <a:lstStyle/>
          <a:p>
            <a:r>
              <a:rPr lang="en-US" sz="3200" dirty="0" smtClean="0">
                <a:latin typeface="Cambria" panose="02040503050406030204" pitchFamily="18" charset="0"/>
              </a:rPr>
              <a:t>Data</a:t>
            </a:r>
            <a:r>
              <a:rPr lang="en-US" dirty="0" smtClean="0">
                <a:latin typeface="Cambria" panose="02040503050406030204" pitchFamily="18" charset="0"/>
              </a:rPr>
              <a:t> Flow Testing</a:t>
            </a:r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 bwMode="auto">
          <a:xfrm>
            <a:off x="685800" y="1041400"/>
            <a:ext cx="7772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Example 2 (If + Loop):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228600" y="1752601"/>
            <a:ext cx="8077200" cy="33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What are the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</a:t>
            </a:r>
            <a:r>
              <a:rPr lang="en-US" altLang="zh-CN" sz="1800" i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defs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,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All-uses, 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All-du-Paths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for the program below?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304800" y="2090584"/>
          <a:ext cx="6400800" cy="4310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4" imgW="5485033" imgH="3699852" progId="Word.Document.8">
                  <p:embed/>
                </p:oleObj>
              </mc:Choice>
              <mc:Fallback>
                <p:oleObj name="Document" r:id="rId4" imgW="5485033" imgH="3699852" progId="Word.Document.8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090584"/>
                        <a:ext cx="6400800" cy="4310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304920" y="345600"/>
              <a:ext cx="8629200" cy="63957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360" y="335880"/>
                <a:ext cx="8646120" cy="64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7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214311"/>
            <a:ext cx="7886700" cy="994172"/>
          </a:xfrm>
        </p:spPr>
        <p:txBody>
          <a:bodyPr/>
          <a:lstStyle/>
          <a:p>
            <a:r>
              <a:rPr lang="en-US" sz="3200" dirty="0" smtClean="0">
                <a:latin typeface="Cambria" panose="02040503050406030204" pitchFamily="18" charset="0"/>
              </a:rPr>
              <a:t>Data</a:t>
            </a:r>
            <a:r>
              <a:rPr lang="en-US" dirty="0" smtClean="0">
                <a:latin typeface="Cambria" panose="02040503050406030204" pitchFamily="18" charset="0"/>
              </a:rPr>
              <a:t> Flow Testing</a:t>
            </a:r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 bwMode="auto">
          <a:xfrm>
            <a:off x="685800" y="1041400"/>
            <a:ext cx="7772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Example 2 (If + Loop):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228600" y="1752601"/>
            <a:ext cx="8077200" cy="33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What are the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</a:t>
            </a:r>
            <a:r>
              <a:rPr lang="en-US" altLang="zh-CN" sz="1800" i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defs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,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All-uses, 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All-du-Paths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for the program below?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304800" y="2090584"/>
          <a:ext cx="6400800" cy="4310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Document" r:id="rId4" imgW="5485033" imgH="3699852" progId="Word.Document.8">
                  <p:embed/>
                </p:oleObj>
              </mc:Choice>
              <mc:Fallback>
                <p:oleObj name="Document" r:id="rId4" imgW="5485033" imgH="3699852" progId="Word.Document.8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090584"/>
                        <a:ext cx="6400800" cy="4310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336600" y="2222640"/>
              <a:ext cx="8642520" cy="44006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240" y="2213280"/>
                <a:ext cx="8661240" cy="44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04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6"/>
          <p:cNvSpPr txBox="1">
            <a:spLocks noChangeArrowheads="1"/>
          </p:cNvSpPr>
          <p:nvPr/>
        </p:nvSpPr>
        <p:spPr bwMode="auto">
          <a:xfrm>
            <a:off x="0" y="1455581"/>
            <a:ext cx="5715000" cy="349326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2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3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4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5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6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7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8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9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10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11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12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13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14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15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16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17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18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19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20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304800" y="1459736"/>
            <a:ext cx="5246716" cy="349326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public 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static void </a:t>
            </a:r>
            <a:r>
              <a:rPr lang="en-US" altLang="zh-CN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C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Sta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{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length =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numbers.length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double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, mean, sum,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;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for (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0;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&lt; length;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     sum += numbers [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mean = sum 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/ 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length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;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0.0;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for (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0;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&lt; length;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+ ((numbers [</a:t>
            </a:r>
            <a:r>
              <a:rPr lang="en-US" altLang="zh-CN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] - mean) * (numbers [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] - mean));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}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/ ( length - 1.0 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);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("length:                   " + length);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("mean:                    " + mean);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("variance:                " +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}</a:t>
            </a:r>
          </a:p>
        </p:txBody>
      </p:sp>
      <p:sp>
        <p:nvSpPr>
          <p:cNvPr id="62" name="Rectangle 2"/>
          <p:cNvSpPr txBox="1">
            <a:spLocks noChangeArrowheads="1"/>
          </p:cNvSpPr>
          <p:nvPr/>
        </p:nvSpPr>
        <p:spPr bwMode="auto">
          <a:xfrm>
            <a:off x="1828800" y="177800"/>
            <a:ext cx="7772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Example 3 (If + For Loop):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63" name="Rectangle 3"/>
          <p:cNvSpPr txBox="1">
            <a:spLocks noChangeArrowheads="1"/>
          </p:cNvSpPr>
          <p:nvPr/>
        </p:nvSpPr>
        <p:spPr bwMode="auto">
          <a:xfrm>
            <a:off x="76200" y="1066800"/>
            <a:ext cx="8077200" cy="33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2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What are the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</a:t>
            </a:r>
            <a:r>
              <a:rPr lang="en-US" altLang="zh-CN" sz="1800" i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defs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,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All-uses, 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All-du-Paths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for the program below?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61920" y="459000"/>
              <a:ext cx="8352360" cy="6343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40" y="448920"/>
                <a:ext cx="8370000" cy="63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659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6"/>
          <p:cNvSpPr txBox="1">
            <a:spLocks noChangeArrowheads="1"/>
          </p:cNvSpPr>
          <p:nvPr/>
        </p:nvSpPr>
        <p:spPr bwMode="auto">
          <a:xfrm>
            <a:off x="0" y="1455581"/>
            <a:ext cx="5715000" cy="349326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2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3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4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5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6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7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8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9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10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11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12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13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14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15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16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17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18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19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20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304800" y="1459736"/>
            <a:ext cx="5246716" cy="349326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b="1" kern="1200">
                <a:solidFill>
                  <a:srgbClr val="FAFD00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public 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static void </a:t>
            </a:r>
            <a:r>
              <a:rPr lang="en-US" altLang="zh-CN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C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Sta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[ ] numbers)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{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length =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numbers.length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double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, mean, sum,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;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sum = 0.0;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for (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0;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&lt; length;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     sum += numbers [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];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} 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mean = sum 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/ 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length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;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0.0;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for (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0;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&lt; length;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++)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{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+ ((numbers [</a:t>
            </a:r>
            <a:r>
              <a:rPr lang="en-US" altLang="zh-CN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] - mean) * (numbers [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i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] - mean));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}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=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varsum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/ ( length - 1.0 </a:t>
            </a:r>
            <a:r>
              <a:rPr lang="en-US" altLang="en-US" sz="1300" b="0" dirty="0" smtClean="0">
                <a:solidFill>
                  <a:schemeClr val="tx1"/>
                </a:solidFill>
                <a:latin typeface="Cambria" panose="02040503050406030204" pitchFamily="18" charset="0"/>
              </a:rPr>
              <a:t>);</a:t>
            </a:r>
            <a:endParaRPr lang="en-US" altLang="en-US" sz="1300" b="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("length:                   " + length);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("mean:                    " + mean);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   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System.out.println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 ("variance:                " + </a:t>
            </a:r>
            <a:r>
              <a:rPr lang="en-US" altLang="en-US" sz="1300" b="0" dirty="0" err="1">
                <a:solidFill>
                  <a:schemeClr val="tx1"/>
                </a:solidFill>
                <a:latin typeface="Cambria" panose="02040503050406030204" pitchFamily="18" charset="0"/>
              </a:rPr>
              <a:t>var</a:t>
            </a: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);</a:t>
            </a:r>
          </a:p>
          <a:p>
            <a:pPr>
              <a:lnSpc>
                <a:spcPct val="85000"/>
              </a:lnSpc>
            </a:pPr>
            <a:r>
              <a:rPr lang="en-US" altLang="en-US" sz="1300" b="0" dirty="0">
                <a:solidFill>
                  <a:schemeClr val="tx1"/>
                </a:solidFill>
                <a:latin typeface="Cambria" panose="02040503050406030204" pitchFamily="18" charset="0"/>
              </a:rPr>
              <a:t>}</a:t>
            </a:r>
          </a:p>
        </p:txBody>
      </p:sp>
      <p:sp>
        <p:nvSpPr>
          <p:cNvPr id="62" name="Rectangle 2"/>
          <p:cNvSpPr txBox="1">
            <a:spLocks noChangeArrowheads="1"/>
          </p:cNvSpPr>
          <p:nvPr/>
        </p:nvSpPr>
        <p:spPr bwMode="auto">
          <a:xfrm>
            <a:off x="1828800" y="177800"/>
            <a:ext cx="7772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Example 3 (If + For Loop):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63" name="Rectangle 3"/>
          <p:cNvSpPr txBox="1">
            <a:spLocks noChangeArrowheads="1"/>
          </p:cNvSpPr>
          <p:nvPr/>
        </p:nvSpPr>
        <p:spPr bwMode="auto">
          <a:xfrm>
            <a:off x="76200" y="1066800"/>
            <a:ext cx="8077200" cy="337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2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What are the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</a:t>
            </a:r>
            <a:r>
              <a:rPr lang="en-US" altLang="zh-CN" sz="1800" i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defs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, </a:t>
            </a:r>
            <a:r>
              <a:rPr lang="en-US" altLang="zh-CN" sz="18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All-uses, </a:t>
            </a:r>
            <a:r>
              <a:rPr lang="en-US" altLang="zh-CN" sz="1800" i="1" dirty="0">
                <a:solidFill>
                  <a:srgbClr val="FF0000"/>
                </a:solidFill>
                <a:latin typeface="Cambria" panose="02040503050406030204" pitchFamily="18" charset="0"/>
              </a:rPr>
              <a:t>All-du-Paths</a:t>
            </a:r>
            <a:r>
              <a:rPr lang="en-US" altLang="zh-CN" sz="1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 for the program below?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14440" y="1130400"/>
              <a:ext cx="7982280" cy="46105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080" y="1121040"/>
                <a:ext cx="8001000" cy="46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45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16402</TotalTime>
  <Words>3170</Words>
  <Application>Microsoft Office PowerPoint</Application>
  <PresentationFormat>全屏显示(4:3)</PresentationFormat>
  <Paragraphs>576</Paragraphs>
  <Slides>29</Slides>
  <Notes>18</Notes>
  <HiddenSlides>1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Zapf Dingbats</vt:lpstr>
      <vt:lpstr>黑体</vt:lpstr>
      <vt:lpstr>华文新魏</vt:lpstr>
      <vt:lpstr>宋体</vt:lpstr>
      <vt:lpstr>Arial</vt:lpstr>
      <vt:lpstr>Calibri</vt:lpstr>
      <vt:lpstr>Cambria</vt:lpstr>
      <vt:lpstr>Times New Roman</vt:lpstr>
      <vt:lpstr>Wingdings</vt:lpstr>
      <vt:lpstr>1_自定义设计方案</vt:lpstr>
      <vt:lpstr>Document</vt:lpstr>
      <vt:lpstr>Software Quality Assurance and Testing Technology</vt:lpstr>
      <vt:lpstr>Rules</vt:lpstr>
      <vt:lpstr>Rules</vt:lpstr>
      <vt:lpstr>How</vt:lpstr>
      <vt:lpstr>How</vt:lpstr>
      <vt:lpstr>Data Flow Testing</vt:lpstr>
      <vt:lpstr>Data Flow Testing</vt:lpstr>
      <vt:lpstr>PowerPoint 演示文稿</vt:lpstr>
      <vt:lpstr>PowerPoint 演示文稿</vt:lpstr>
      <vt:lpstr>Control Flow Graph</vt:lpstr>
      <vt:lpstr>If we use less states ?</vt:lpstr>
      <vt:lpstr>Variable List of Nodes</vt:lpstr>
      <vt:lpstr>Variable List of Edges</vt:lpstr>
      <vt:lpstr>DU-Paths</vt:lpstr>
      <vt:lpstr>DU-Paths</vt:lpstr>
      <vt:lpstr>DU Paths</vt:lpstr>
      <vt:lpstr>Test and Test Paths</vt:lpstr>
      <vt:lpstr>OVERVIEW OF CLASSIFYING TESTS</vt:lpstr>
      <vt:lpstr>TEST PHASES</vt:lpstr>
      <vt:lpstr>CLASSIFYING TESTS</vt:lpstr>
      <vt:lpstr>CLASSIFYING TESTS (continued)</vt:lpstr>
      <vt:lpstr>CLASSIFYING TESTS (summary)</vt:lpstr>
      <vt:lpstr>Unit test cases</vt:lpstr>
      <vt:lpstr>Two Approaches</vt:lpstr>
      <vt:lpstr>Unit test procedure</vt:lpstr>
      <vt:lpstr>Unit test procedure</vt:lpstr>
      <vt:lpstr>Methods in Unit test</vt:lpstr>
      <vt:lpstr>Methods in Unit test (2)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提示</cp:lastModifiedBy>
  <cp:revision>2695</cp:revision>
  <cp:lastPrinted>1601-01-01T00:00:00Z</cp:lastPrinted>
  <dcterms:created xsi:type="dcterms:W3CDTF">1601-01-01T00:00:00Z</dcterms:created>
  <dcterms:modified xsi:type="dcterms:W3CDTF">2022-04-25T04:13:56Z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